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78" r:id="rId6"/>
    <p:sldId id="258" r:id="rId7"/>
    <p:sldId id="261" r:id="rId8"/>
    <p:sldId id="260" r:id="rId9"/>
    <p:sldId id="361" r:id="rId10"/>
    <p:sldId id="362" r:id="rId11"/>
    <p:sldId id="280" r:id="rId12"/>
    <p:sldId id="267" r:id="rId13"/>
    <p:sldId id="268" r:id="rId14"/>
    <p:sldId id="270" r:id="rId15"/>
    <p:sldId id="363" r:id="rId16"/>
    <p:sldId id="262" r:id="rId17"/>
    <p:sldId id="269" r:id="rId18"/>
    <p:sldId id="264" r:id="rId19"/>
    <p:sldId id="263" r:id="rId20"/>
    <p:sldId id="265" r:id="rId21"/>
    <p:sldId id="266" r:id="rId22"/>
    <p:sldId id="277" r:id="rId23"/>
    <p:sldId id="271" r:id="rId24"/>
    <p:sldId id="272" r:id="rId25"/>
    <p:sldId id="273" r:id="rId26"/>
    <p:sldId id="310" r:id="rId27"/>
    <p:sldId id="309" r:id="rId28"/>
    <p:sldId id="311" r:id="rId29"/>
    <p:sldId id="279" r:id="rId30"/>
    <p:sldId id="349" r:id="rId31"/>
    <p:sldId id="274" r:id="rId32"/>
    <p:sldId id="275" r:id="rId33"/>
    <p:sldId id="350" r:id="rId34"/>
    <p:sldId id="351" r:id="rId35"/>
    <p:sldId id="364" r:id="rId36"/>
    <p:sldId id="281" r:id="rId37"/>
    <p:sldId id="365" r:id="rId38"/>
    <p:sldId id="259" r:id="rId39"/>
    <p:sldId id="276" r:id="rId40"/>
    <p:sldId id="282" r:id="rId41"/>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A18FA0-3F36-47E6-8E8C-BA22D8C5A67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g11fd100d434_1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fd100d434_1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1" name="Shape 1861"/>
        <p:cNvGrpSpPr/>
        <p:nvPr/>
      </p:nvGrpSpPr>
      <p:grpSpPr>
        <a:xfrm>
          <a:off x="0" y="0"/>
          <a:ext cx="0" cy="0"/>
          <a:chOff x="0" y="0"/>
          <a:chExt cx="0" cy="0"/>
        </a:xfrm>
      </p:grpSpPr>
      <p:sp>
        <p:nvSpPr>
          <p:cNvPr id="1862" name="Google Shape;1862;g1f879b83128_3_8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1f879b83128_3_8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60" name="Shape 2060"/>
        <p:cNvGrpSpPr/>
        <p:nvPr/>
      </p:nvGrpSpPr>
      <p:grpSpPr>
        <a:xfrm>
          <a:off x="0" y="0"/>
          <a:ext cx="0" cy="0"/>
          <a:chOff x="0" y="0"/>
          <a:chExt cx="0" cy="0"/>
        </a:xfrm>
      </p:grpSpPr>
      <p:sp>
        <p:nvSpPr>
          <p:cNvPr id="2061" name="Google Shape;2061;g1f724def9d4_0_11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2" name="Google Shape;2062;g1f724def9d4_0_11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9" name="Shape 2259"/>
        <p:cNvGrpSpPr/>
        <p:nvPr/>
      </p:nvGrpSpPr>
      <p:grpSpPr>
        <a:xfrm>
          <a:off x="0" y="0"/>
          <a:ext cx="0" cy="0"/>
          <a:chOff x="0" y="0"/>
          <a:chExt cx="0" cy="0"/>
        </a:xfrm>
      </p:grpSpPr>
      <p:sp>
        <p:nvSpPr>
          <p:cNvPr id="2260" name="Google Shape;2260;g1f724def9d4_0_1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1f724def9d4_0_1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9" name="Shape 3169"/>
        <p:cNvGrpSpPr/>
        <p:nvPr/>
      </p:nvGrpSpPr>
      <p:grpSpPr>
        <a:xfrm>
          <a:off x="0" y="0"/>
          <a:ext cx="0" cy="0"/>
          <a:chOff x="0" y="0"/>
          <a:chExt cx="0" cy="0"/>
        </a:xfrm>
      </p:grpSpPr>
      <p:sp>
        <p:nvSpPr>
          <p:cNvPr id="3170" name="Google Shape;3170;g1f879b83128_3_8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1" name="Google Shape;3171;g1f879b83128_3_8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27" name="Shape 1127"/>
        <p:cNvGrpSpPr/>
        <p:nvPr/>
      </p:nvGrpSpPr>
      <p:grpSpPr>
        <a:xfrm>
          <a:off x="0" y="0"/>
          <a:ext cx="0" cy="0"/>
          <a:chOff x="0" y="0"/>
          <a:chExt cx="0" cy="0"/>
        </a:xfrm>
      </p:grpSpPr>
      <p:sp>
        <p:nvSpPr>
          <p:cNvPr id="1128" name="Google Shape;1128;g1f724def9d4_0_10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1f724def9d4_0_10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5" name="Shape 2145"/>
        <p:cNvGrpSpPr/>
        <p:nvPr/>
      </p:nvGrpSpPr>
      <p:grpSpPr>
        <a:xfrm>
          <a:off x="0" y="0"/>
          <a:ext cx="0" cy="0"/>
          <a:chOff x="0" y="0"/>
          <a:chExt cx="0" cy="0"/>
        </a:xfrm>
      </p:grpSpPr>
      <p:sp>
        <p:nvSpPr>
          <p:cNvPr id="2146" name="Google Shape;2146;g1f724def9d4_0_11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 name="Google Shape;2147;g1f724def9d4_0_11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2" name="Shape 1452"/>
        <p:cNvGrpSpPr/>
        <p:nvPr/>
      </p:nvGrpSpPr>
      <p:grpSpPr>
        <a:xfrm>
          <a:off x="0" y="0"/>
          <a:ext cx="0" cy="0"/>
          <a:chOff x="0" y="0"/>
          <a:chExt cx="0" cy="0"/>
        </a:xfrm>
      </p:grpSpPr>
      <p:sp>
        <p:nvSpPr>
          <p:cNvPr id="1453" name="Google Shape;1453;g1f724def9d4_0_10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1f724def9d4_0_10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37" name="Shape 1237"/>
        <p:cNvGrpSpPr/>
        <p:nvPr/>
      </p:nvGrpSpPr>
      <p:grpSpPr>
        <a:xfrm>
          <a:off x="0" y="0"/>
          <a:ext cx="0" cy="0"/>
          <a:chOff x="0" y="0"/>
          <a:chExt cx="0" cy="0"/>
        </a:xfrm>
      </p:grpSpPr>
      <p:sp>
        <p:nvSpPr>
          <p:cNvPr id="1238" name="Google Shape;1238;g1f879b83128_3_7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1f879b83128_3_7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7" name="Shape 1567"/>
        <p:cNvGrpSpPr/>
        <p:nvPr/>
      </p:nvGrpSpPr>
      <p:grpSpPr>
        <a:xfrm>
          <a:off x="0" y="0"/>
          <a:ext cx="0" cy="0"/>
          <a:chOff x="0" y="0"/>
          <a:chExt cx="0" cy="0"/>
        </a:xfrm>
      </p:grpSpPr>
      <p:sp>
        <p:nvSpPr>
          <p:cNvPr id="1568" name="Google Shape;1568;g1f724def9d4_0_10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1f724def9d4_0_10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86" name="Shape 1686"/>
        <p:cNvGrpSpPr/>
        <p:nvPr/>
      </p:nvGrpSpPr>
      <p:grpSpPr>
        <a:xfrm>
          <a:off x="0" y="0"/>
          <a:ext cx="0" cy="0"/>
          <a:chOff x="0" y="0"/>
          <a:chExt cx="0" cy="0"/>
        </a:xfrm>
      </p:grpSpPr>
      <p:sp>
        <p:nvSpPr>
          <p:cNvPr id="1687" name="Google Shape;1687;g1f724def9d4_0_10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1f724def9d4_0_10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3" name="Shape 413"/>
        <p:cNvGrpSpPr/>
        <p:nvPr/>
      </p:nvGrpSpPr>
      <p:grpSpPr>
        <a:xfrm>
          <a:off x="0" y="0"/>
          <a:ext cx="0" cy="0"/>
          <a:chOff x="0" y="0"/>
          <a:chExt cx="0" cy="0"/>
        </a:xfrm>
      </p:grpSpPr>
      <p:sp>
        <p:nvSpPr>
          <p:cNvPr id="414" name="Google Shape;414;g1f724def9d4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f724def9d4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69" name="Shape 3169"/>
        <p:cNvGrpSpPr/>
        <p:nvPr/>
      </p:nvGrpSpPr>
      <p:grpSpPr>
        <a:xfrm>
          <a:off x="0" y="0"/>
          <a:ext cx="0" cy="0"/>
          <a:chOff x="0" y="0"/>
          <a:chExt cx="0" cy="0"/>
        </a:xfrm>
      </p:grpSpPr>
      <p:sp>
        <p:nvSpPr>
          <p:cNvPr id="3170" name="Google Shape;3170;g1f879b83128_3_8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1" name="Google Shape;3171;g1f879b83128_3_8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0" name="Shape 2430"/>
        <p:cNvGrpSpPr/>
        <p:nvPr/>
      </p:nvGrpSpPr>
      <p:grpSpPr>
        <a:xfrm>
          <a:off x="0" y="0"/>
          <a:ext cx="0" cy="0"/>
          <a:chOff x="0" y="0"/>
          <a:chExt cx="0" cy="0"/>
        </a:xfrm>
      </p:grpSpPr>
      <p:sp>
        <p:nvSpPr>
          <p:cNvPr id="2431" name="Google Shape;2431;g11fd100d434_1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2" name="Google Shape;2432;g11fd100d434_1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7" name="Shape 2507"/>
        <p:cNvGrpSpPr/>
        <p:nvPr/>
      </p:nvGrpSpPr>
      <p:grpSpPr>
        <a:xfrm>
          <a:off x="0" y="0"/>
          <a:ext cx="0" cy="0"/>
          <a:chOff x="0" y="0"/>
          <a:chExt cx="0" cy="0"/>
        </a:xfrm>
      </p:grpSpPr>
      <p:sp>
        <p:nvSpPr>
          <p:cNvPr id="2508" name="Google Shape;2508;g1f724def9d4_0_13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9" name="Google Shape;2509;g1f724def9d4_0_13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3" name="Shape 2583"/>
        <p:cNvGrpSpPr/>
        <p:nvPr/>
      </p:nvGrpSpPr>
      <p:grpSpPr>
        <a:xfrm>
          <a:off x="0" y="0"/>
          <a:ext cx="0" cy="0"/>
          <a:chOff x="0" y="0"/>
          <a:chExt cx="0" cy="0"/>
        </a:xfrm>
      </p:grpSpPr>
      <p:sp>
        <p:nvSpPr>
          <p:cNvPr id="2584" name="Google Shape;2584;g1f724def9d4_0_13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1f724def9d4_0_13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3" name="Shape 2583"/>
        <p:cNvGrpSpPr/>
        <p:nvPr/>
      </p:nvGrpSpPr>
      <p:grpSpPr>
        <a:xfrm>
          <a:off x="0" y="0"/>
          <a:ext cx="0" cy="0"/>
          <a:chOff x="0" y="0"/>
          <a:chExt cx="0" cy="0"/>
        </a:xfrm>
      </p:grpSpPr>
      <p:sp>
        <p:nvSpPr>
          <p:cNvPr id="2584" name="Google Shape;2584;g1f724def9d4_0_13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1f724def9d4_0_13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3" name="Shape 2583"/>
        <p:cNvGrpSpPr/>
        <p:nvPr/>
      </p:nvGrpSpPr>
      <p:grpSpPr>
        <a:xfrm>
          <a:off x="0" y="0"/>
          <a:ext cx="0" cy="0"/>
          <a:chOff x="0" y="0"/>
          <a:chExt cx="0" cy="0"/>
        </a:xfrm>
      </p:grpSpPr>
      <p:sp>
        <p:nvSpPr>
          <p:cNvPr id="2584" name="Google Shape;2584;g1f724def9d4_0_13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1f724def9d4_0_13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3" name="Shape 2583"/>
        <p:cNvGrpSpPr/>
        <p:nvPr/>
      </p:nvGrpSpPr>
      <p:grpSpPr>
        <a:xfrm>
          <a:off x="0" y="0"/>
          <a:ext cx="0" cy="0"/>
          <a:chOff x="0" y="0"/>
          <a:chExt cx="0" cy="0"/>
        </a:xfrm>
      </p:grpSpPr>
      <p:sp>
        <p:nvSpPr>
          <p:cNvPr id="2584" name="Google Shape;2584;g1f724def9d4_0_13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5" name="Google Shape;2585;g1f724def9d4_0_13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7" name="Shape 3597"/>
        <p:cNvGrpSpPr/>
        <p:nvPr/>
      </p:nvGrpSpPr>
      <p:grpSpPr>
        <a:xfrm>
          <a:off x="0" y="0"/>
          <a:ext cx="0" cy="0"/>
          <a:chOff x="0" y="0"/>
          <a:chExt cx="0" cy="0"/>
        </a:xfrm>
      </p:grpSpPr>
      <p:sp>
        <p:nvSpPr>
          <p:cNvPr id="3598" name="Google Shape;3598;g1f724def9d4_0_20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1f724def9d4_0_20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7" name="Shape 3597"/>
        <p:cNvGrpSpPr/>
        <p:nvPr/>
      </p:nvGrpSpPr>
      <p:grpSpPr>
        <a:xfrm>
          <a:off x="0" y="0"/>
          <a:ext cx="0" cy="0"/>
          <a:chOff x="0" y="0"/>
          <a:chExt cx="0" cy="0"/>
        </a:xfrm>
      </p:grpSpPr>
      <p:sp>
        <p:nvSpPr>
          <p:cNvPr id="3598" name="Google Shape;3598;g1f724def9d4_0_20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9" name="Google Shape;3599;g1f724def9d4_0_20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35" name="Shape 2735"/>
        <p:cNvGrpSpPr/>
        <p:nvPr/>
      </p:nvGrpSpPr>
      <p:grpSpPr>
        <a:xfrm>
          <a:off x="0" y="0"/>
          <a:ext cx="0" cy="0"/>
          <a:chOff x="0" y="0"/>
          <a:chExt cx="0" cy="0"/>
        </a:xfrm>
      </p:grpSpPr>
      <p:sp>
        <p:nvSpPr>
          <p:cNvPr id="2736" name="Google Shape;2736;g1f879b83128_3_81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1f879b83128_3_8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46" name="Shape 3446"/>
        <p:cNvGrpSpPr/>
        <p:nvPr/>
      </p:nvGrpSpPr>
      <p:grpSpPr>
        <a:xfrm>
          <a:off x="0" y="0"/>
          <a:ext cx="0" cy="0"/>
          <a:chOff x="0" y="0"/>
          <a:chExt cx="0" cy="0"/>
        </a:xfrm>
      </p:grpSpPr>
      <p:sp>
        <p:nvSpPr>
          <p:cNvPr id="3447" name="Google Shape;3447;g1f724def9d4_0_15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1f724def9d4_0_15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9" name="Shape 2949"/>
        <p:cNvGrpSpPr/>
        <p:nvPr/>
      </p:nvGrpSpPr>
      <p:grpSpPr>
        <a:xfrm>
          <a:off x="0" y="0"/>
          <a:ext cx="0" cy="0"/>
          <a:chOff x="0" y="0"/>
          <a:chExt cx="0" cy="0"/>
        </a:xfrm>
      </p:grpSpPr>
      <p:sp>
        <p:nvSpPr>
          <p:cNvPr id="2950" name="Google Shape;2950;g1f724def9d4_0_13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1" name="Google Shape;2951;g1f724def9d4_0_13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9" name="Shape 2949"/>
        <p:cNvGrpSpPr/>
        <p:nvPr/>
      </p:nvGrpSpPr>
      <p:grpSpPr>
        <a:xfrm>
          <a:off x="0" y="0"/>
          <a:ext cx="0" cy="0"/>
          <a:chOff x="0" y="0"/>
          <a:chExt cx="0" cy="0"/>
        </a:xfrm>
      </p:grpSpPr>
      <p:sp>
        <p:nvSpPr>
          <p:cNvPr id="2950" name="Google Shape;2950;g1f724def9d4_0_13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1" name="Google Shape;2951;g1f724def9d4_0_13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9" name="Shape 2949"/>
        <p:cNvGrpSpPr/>
        <p:nvPr/>
      </p:nvGrpSpPr>
      <p:grpSpPr>
        <a:xfrm>
          <a:off x="0" y="0"/>
          <a:ext cx="0" cy="0"/>
          <a:chOff x="0" y="0"/>
          <a:chExt cx="0" cy="0"/>
        </a:xfrm>
      </p:grpSpPr>
      <p:sp>
        <p:nvSpPr>
          <p:cNvPr id="2950" name="Google Shape;2950;g1f724def9d4_0_133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1" name="Google Shape;2951;g1f724def9d4_0_133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1" name="Shape 1861"/>
        <p:cNvGrpSpPr/>
        <p:nvPr/>
      </p:nvGrpSpPr>
      <p:grpSpPr>
        <a:xfrm>
          <a:off x="0" y="0"/>
          <a:ext cx="0" cy="0"/>
          <a:chOff x="0" y="0"/>
          <a:chExt cx="0" cy="0"/>
        </a:xfrm>
      </p:grpSpPr>
      <p:sp>
        <p:nvSpPr>
          <p:cNvPr id="1862" name="Google Shape;1862;g1f879b83128_3_80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1f879b83128_3_8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88" name="Shape 3888"/>
        <p:cNvGrpSpPr/>
        <p:nvPr/>
      </p:nvGrpSpPr>
      <p:grpSpPr>
        <a:xfrm>
          <a:off x="0" y="0"/>
          <a:ext cx="0" cy="0"/>
          <a:chOff x="0" y="0"/>
          <a:chExt cx="0" cy="0"/>
        </a:xfrm>
      </p:grpSpPr>
      <p:sp>
        <p:nvSpPr>
          <p:cNvPr id="3889" name="Google Shape;3889;g1f724def9d4_0_22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0" name="Google Shape;3890;g1f724def9d4_0_22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88" name="Shape 3888"/>
        <p:cNvGrpSpPr/>
        <p:nvPr/>
      </p:nvGrpSpPr>
      <p:grpSpPr>
        <a:xfrm>
          <a:off x="0" y="0"/>
          <a:ext cx="0" cy="0"/>
          <a:chOff x="0" y="0"/>
          <a:chExt cx="0" cy="0"/>
        </a:xfrm>
      </p:grpSpPr>
      <p:sp>
        <p:nvSpPr>
          <p:cNvPr id="3889" name="Google Shape;3889;g1f724def9d4_0_22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0" name="Google Shape;3890;g1f724def9d4_0_22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7" name="Shape 507"/>
        <p:cNvGrpSpPr/>
        <p:nvPr/>
      </p:nvGrpSpPr>
      <p:grpSpPr>
        <a:xfrm>
          <a:off x="0" y="0"/>
          <a:ext cx="0" cy="0"/>
          <a:chOff x="0" y="0"/>
          <a:chExt cx="0" cy="0"/>
        </a:xfrm>
      </p:grpSpPr>
      <p:sp>
        <p:nvSpPr>
          <p:cNvPr id="508" name="Google Shape;508;g1f724def9d4_0_4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f724def9d4_0_4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65" name="Shape 3065"/>
        <p:cNvGrpSpPr/>
        <p:nvPr/>
      </p:nvGrpSpPr>
      <p:grpSpPr>
        <a:xfrm>
          <a:off x="0" y="0"/>
          <a:ext cx="0" cy="0"/>
          <a:chOff x="0" y="0"/>
          <a:chExt cx="0" cy="0"/>
        </a:xfrm>
      </p:grpSpPr>
      <p:sp>
        <p:nvSpPr>
          <p:cNvPr id="3066" name="Google Shape;3066;g1f724def9d4_0_13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7" name="Google Shape;3067;g1f724def9d4_0_13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79" name="Shape 3979"/>
        <p:cNvGrpSpPr/>
        <p:nvPr/>
      </p:nvGrpSpPr>
      <p:grpSpPr>
        <a:xfrm>
          <a:off x="0" y="0"/>
          <a:ext cx="0" cy="0"/>
          <a:chOff x="0" y="0"/>
          <a:chExt cx="0" cy="0"/>
        </a:xfrm>
      </p:grpSpPr>
      <p:sp>
        <p:nvSpPr>
          <p:cNvPr id="3980" name="Google Shape;3980;g1f724def9d4_0_23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1" name="Google Shape;3981;g1f724def9d4_0_23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2" name="Shape 422"/>
        <p:cNvGrpSpPr/>
        <p:nvPr/>
      </p:nvGrpSpPr>
      <p:grpSpPr>
        <a:xfrm>
          <a:off x="0" y="0"/>
          <a:ext cx="0" cy="0"/>
          <a:chOff x="0" y="0"/>
          <a:chExt cx="0" cy="0"/>
        </a:xfrm>
      </p:grpSpPr>
      <p:sp>
        <p:nvSpPr>
          <p:cNvPr id="423" name="Google Shape;423;geba1a568b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eba1a568b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1" name="Shape 951"/>
        <p:cNvGrpSpPr/>
        <p:nvPr/>
      </p:nvGrpSpPr>
      <p:grpSpPr>
        <a:xfrm>
          <a:off x="0" y="0"/>
          <a:ext cx="0" cy="0"/>
          <a:chOff x="0" y="0"/>
          <a:chExt cx="0" cy="0"/>
        </a:xfrm>
      </p:grpSpPr>
      <p:sp>
        <p:nvSpPr>
          <p:cNvPr id="952" name="Google Shape;952;geba1a568b6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eba1a568b6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0" name="Shape 740"/>
        <p:cNvGrpSpPr/>
        <p:nvPr/>
      </p:nvGrpSpPr>
      <p:grpSpPr>
        <a:xfrm>
          <a:off x="0" y="0"/>
          <a:ext cx="0" cy="0"/>
          <a:chOff x="0" y="0"/>
          <a:chExt cx="0" cy="0"/>
        </a:xfrm>
      </p:grpSpPr>
      <p:sp>
        <p:nvSpPr>
          <p:cNvPr id="741" name="Google Shape;741;g1f879b83128_3_8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f879b83128_3_8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0" name="Shape 740"/>
        <p:cNvGrpSpPr/>
        <p:nvPr/>
      </p:nvGrpSpPr>
      <p:grpSpPr>
        <a:xfrm>
          <a:off x="0" y="0"/>
          <a:ext cx="0" cy="0"/>
          <a:chOff x="0" y="0"/>
          <a:chExt cx="0" cy="0"/>
        </a:xfrm>
      </p:grpSpPr>
      <p:sp>
        <p:nvSpPr>
          <p:cNvPr id="741" name="Google Shape;741;g1f879b83128_3_8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f879b83128_3_8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0" name="Shape 740"/>
        <p:cNvGrpSpPr/>
        <p:nvPr/>
      </p:nvGrpSpPr>
      <p:grpSpPr>
        <a:xfrm>
          <a:off x="0" y="0"/>
          <a:ext cx="0" cy="0"/>
          <a:chOff x="0" y="0"/>
          <a:chExt cx="0" cy="0"/>
        </a:xfrm>
      </p:grpSpPr>
      <p:sp>
        <p:nvSpPr>
          <p:cNvPr id="741" name="Google Shape;741;g1f879b83128_3_8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1f879b83128_3_8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63" name="Shape 3763"/>
        <p:cNvGrpSpPr/>
        <p:nvPr/>
      </p:nvGrpSpPr>
      <p:grpSpPr>
        <a:xfrm>
          <a:off x="0" y="0"/>
          <a:ext cx="0" cy="0"/>
          <a:chOff x="0" y="0"/>
          <a:chExt cx="0" cy="0"/>
        </a:xfrm>
      </p:grpSpPr>
      <p:sp>
        <p:nvSpPr>
          <p:cNvPr id="3764" name="Google Shape;3764;gee59bd2143_0_1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5" name="Google Shape;3765;gee59bd2143_0_1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 Id="rId3" Type="http://schemas.openxmlformats.org/officeDocument/2006/relationships/hyperlink" Target="https://bit.ly/3A1uf1Q" TargetMode="Externa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0" name="Google Shape;10;p2"/>
          <p:cNvSpPr txBox="1"/>
          <p:nvPr>
            <p:ph type="ctrTitle"/>
          </p:nvPr>
        </p:nvSpPr>
        <p:spPr>
          <a:xfrm>
            <a:off x="725975" y="1421200"/>
            <a:ext cx="5465400" cy="2513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9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type="subTitle" idx="1"/>
          </p:nvPr>
        </p:nvSpPr>
        <p:spPr>
          <a:xfrm>
            <a:off x="725975" y="3989825"/>
            <a:ext cx="4353900" cy="475800"/>
          </a:xfrm>
          <a:prstGeom prst="rect">
            <a:avLst/>
          </a:prstGeom>
          <a:solidFill>
            <a:schemeClr val="accent3"/>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57" name="Shape 57"/>
        <p:cNvGrpSpPr/>
        <p:nvPr/>
      </p:nvGrpSpPr>
      <p:grpSpPr>
        <a:xfrm>
          <a:off x="0" y="0"/>
          <a:ext cx="0" cy="0"/>
          <a:chOff x="0" y="0"/>
          <a:chExt cx="0" cy="0"/>
        </a:xfrm>
      </p:grpSpPr>
      <p:pic>
        <p:nvPicPr>
          <p:cNvPr id="58" name="Google Shape;58;p11"/>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59" name="Google Shape;59;p11"/>
          <p:cNvSpPr txBox="1"/>
          <p:nvPr>
            <p:ph type="title" hasCustomPrompt="1"/>
          </p:nvPr>
        </p:nvSpPr>
        <p:spPr>
          <a:xfrm>
            <a:off x="985500" y="1738125"/>
            <a:ext cx="7173000" cy="12360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a:spcBef>
                <a:spcPts val="0"/>
              </a:spcBef>
              <a:spcAft>
                <a:spcPts val="0"/>
              </a:spcAft>
              <a:buSzPts val="9600"/>
              <a:buNone/>
              <a:defRPr sz="70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0" name="Google Shape;60;p11"/>
          <p:cNvSpPr txBox="1"/>
          <p:nvPr>
            <p:ph type="subTitle" idx="1"/>
          </p:nvPr>
        </p:nvSpPr>
        <p:spPr>
          <a:xfrm>
            <a:off x="1284000" y="2974123"/>
            <a:ext cx="6576000" cy="40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accent3"/>
        </a:solidFill>
        <a:effectLst/>
      </p:bgPr>
    </p:bg>
    <p:spTree>
      <p:nvGrpSpPr>
        <p:cNvPr id="61" name="Shape 6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62" name="Shape 62"/>
        <p:cNvGrpSpPr/>
        <p:nvPr/>
      </p:nvGrpSpPr>
      <p:grpSpPr>
        <a:xfrm>
          <a:off x="0" y="0"/>
          <a:ext cx="0" cy="0"/>
          <a:chOff x="0" y="0"/>
          <a:chExt cx="0" cy="0"/>
        </a:xfrm>
      </p:grpSpPr>
      <p:pic>
        <p:nvPicPr>
          <p:cNvPr id="63" name="Google Shape;63;p13"/>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64" name="Google Shape;64;p13"/>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13"/>
          <p:cNvSpPr txBox="1"/>
          <p:nvPr>
            <p:ph type="subTitle" idx="1"/>
          </p:nvPr>
        </p:nvSpPr>
        <p:spPr>
          <a:xfrm>
            <a:off x="720000" y="2829072"/>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6" name="Google Shape;66;p13"/>
          <p:cNvSpPr txBox="1"/>
          <p:nvPr>
            <p:ph type="subTitle" idx="2"/>
          </p:nvPr>
        </p:nvSpPr>
        <p:spPr>
          <a:xfrm>
            <a:off x="3419269" y="2829072"/>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7" name="Google Shape;67;p13"/>
          <p:cNvSpPr txBox="1"/>
          <p:nvPr>
            <p:ph type="subTitle" idx="3"/>
          </p:nvPr>
        </p:nvSpPr>
        <p:spPr>
          <a:xfrm>
            <a:off x="6118545" y="2829072"/>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68" name="Google Shape;68;p13"/>
          <p:cNvSpPr txBox="1"/>
          <p:nvPr>
            <p:ph type="title" idx="4" hasCustomPrompt="1"/>
          </p:nvPr>
        </p:nvSpPr>
        <p:spPr>
          <a:xfrm>
            <a:off x="1466550" y="1648223"/>
            <a:ext cx="812400" cy="8136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3"/>
          <p:cNvSpPr txBox="1"/>
          <p:nvPr>
            <p:ph type="title" idx="5" hasCustomPrompt="1"/>
          </p:nvPr>
        </p:nvSpPr>
        <p:spPr>
          <a:xfrm>
            <a:off x="4165826" y="1648208"/>
            <a:ext cx="812400" cy="8136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p:nvPr>
            <p:ph type="title" idx="6" hasCustomPrompt="1"/>
          </p:nvPr>
        </p:nvSpPr>
        <p:spPr>
          <a:xfrm>
            <a:off x="6865051" y="1648161"/>
            <a:ext cx="812400" cy="8136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p:nvPr>
            <p:ph type="subTitle" idx="7"/>
          </p:nvPr>
        </p:nvSpPr>
        <p:spPr>
          <a:xfrm>
            <a:off x="720000" y="2487258"/>
            <a:ext cx="23055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2" name="Google Shape;72;p13"/>
          <p:cNvSpPr txBox="1"/>
          <p:nvPr>
            <p:ph type="subTitle" idx="8"/>
          </p:nvPr>
        </p:nvSpPr>
        <p:spPr>
          <a:xfrm>
            <a:off x="3419269" y="2487258"/>
            <a:ext cx="23055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3" name="Google Shape;73;p13"/>
          <p:cNvSpPr txBox="1"/>
          <p:nvPr>
            <p:ph type="subTitle" idx="9"/>
          </p:nvPr>
        </p:nvSpPr>
        <p:spPr>
          <a:xfrm>
            <a:off x="6118545" y="2487258"/>
            <a:ext cx="23055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74" name="Google Shape;74;p13"/>
          <p:cNvGrpSpPr/>
          <p:nvPr/>
        </p:nvGrpSpPr>
        <p:grpSpPr>
          <a:xfrm>
            <a:off x="8362955" y="-542942"/>
            <a:ext cx="537179" cy="1566165"/>
            <a:chOff x="8149430" y="-542942"/>
            <a:chExt cx="537179" cy="1566165"/>
          </a:xfrm>
        </p:grpSpPr>
        <p:sp>
          <p:nvSpPr>
            <p:cNvPr id="75" name="Google Shape;75;p13"/>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13"/>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13"/>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78" name="Shape 78"/>
        <p:cNvGrpSpPr/>
        <p:nvPr/>
      </p:nvGrpSpPr>
      <p:grpSpPr>
        <a:xfrm>
          <a:off x="0" y="0"/>
          <a:ext cx="0" cy="0"/>
          <a:chOff x="0" y="0"/>
          <a:chExt cx="0" cy="0"/>
        </a:xfrm>
      </p:grpSpPr>
      <p:pic>
        <p:nvPicPr>
          <p:cNvPr id="79" name="Google Shape;79;p14"/>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80" name="Google Shape;80;p14"/>
          <p:cNvSpPr txBox="1"/>
          <p:nvPr>
            <p:ph type="title"/>
          </p:nvPr>
        </p:nvSpPr>
        <p:spPr>
          <a:xfrm>
            <a:off x="830750" y="2986625"/>
            <a:ext cx="3489300" cy="4518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t"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81" name="Google Shape;81;p14"/>
          <p:cNvSpPr txBox="1"/>
          <p:nvPr>
            <p:ph type="subTitle" idx="1"/>
          </p:nvPr>
        </p:nvSpPr>
        <p:spPr>
          <a:xfrm>
            <a:off x="725975" y="1377706"/>
            <a:ext cx="5249700" cy="1478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_1_1">
    <p:spTree>
      <p:nvGrpSpPr>
        <p:cNvPr id="82" name="Shape 82"/>
        <p:cNvGrpSpPr/>
        <p:nvPr/>
      </p:nvGrpSpPr>
      <p:grpSpPr>
        <a:xfrm>
          <a:off x="0" y="0"/>
          <a:ext cx="0" cy="0"/>
          <a:chOff x="0" y="0"/>
          <a:chExt cx="0" cy="0"/>
        </a:xfrm>
      </p:grpSpPr>
      <p:pic>
        <p:nvPicPr>
          <p:cNvPr id="83" name="Google Shape;83;p15"/>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84" name="Google Shape;84;p15"/>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5" name="Google Shape;85;p15"/>
          <p:cNvGrpSpPr/>
          <p:nvPr/>
        </p:nvGrpSpPr>
        <p:grpSpPr>
          <a:xfrm rot="-5400000" flipH="1">
            <a:off x="8788383" y="-394197"/>
            <a:ext cx="537179" cy="1629438"/>
            <a:chOff x="8149430" y="-542942"/>
            <a:chExt cx="537179" cy="1566165"/>
          </a:xfrm>
        </p:grpSpPr>
        <p:sp>
          <p:nvSpPr>
            <p:cNvPr id="86" name="Google Shape;86;p15"/>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15"/>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15"/>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BLANK_1_1_1_1">
    <p:spTree>
      <p:nvGrpSpPr>
        <p:cNvPr id="89" name="Shape 89"/>
        <p:cNvGrpSpPr/>
        <p:nvPr/>
      </p:nvGrpSpPr>
      <p:grpSpPr>
        <a:xfrm>
          <a:off x="0" y="0"/>
          <a:ext cx="0" cy="0"/>
          <a:chOff x="0" y="0"/>
          <a:chExt cx="0" cy="0"/>
        </a:xfrm>
      </p:grpSpPr>
      <p:pic>
        <p:nvPicPr>
          <p:cNvPr id="90" name="Google Shape;90;p16"/>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91" name="Google Shape;91;p16"/>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2" name="Google Shape;92;p16"/>
          <p:cNvGrpSpPr/>
          <p:nvPr/>
        </p:nvGrpSpPr>
        <p:grpSpPr>
          <a:xfrm rot="-5400000">
            <a:off x="8638666" y="-83396"/>
            <a:ext cx="537179" cy="1225524"/>
            <a:chOff x="8149430" y="-542942"/>
            <a:chExt cx="537179" cy="1566165"/>
          </a:xfrm>
        </p:grpSpPr>
        <p:sp>
          <p:nvSpPr>
            <p:cNvPr id="93" name="Google Shape;93;p16"/>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6"/>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16"/>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6" name="Google Shape;96;p16"/>
          <p:cNvGrpSpPr/>
          <p:nvPr/>
        </p:nvGrpSpPr>
        <p:grpSpPr>
          <a:xfrm rot="5400000">
            <a:off x="8284691" y="4284975"/>
            <a:ext cx="845598" cy="351000"/>
            <a:chOff x="2385791" y="4534225"/>
            <a:chExt cx="845598" cy="351000"/>
          </a:xfrm>
        </p:grpSpPr>
        <p:sp>
          <p:nvSpPr>
            <p:cNvPr id="97" name="Google Shape;97;p16"/>
            <p:cNvSpPr/>
            <p:nvPr/>
          </p:nvSpPr>
          <p:spPr>
            <a:xfrm flipH="1">
              <a:off x="2880389" y="4534225"/>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6"/>
            <p:cNvSpPr/>
            <p:nvPr/>
          </p:nvSpPr>
          <p:spPr>
            <a:xfrm flipH="1">
              <a:off x="2385791" y="4534225"/>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0">
    <p:spTree>
      <p:nvGrpSpPr>
        <p:cNvPr id="99" name="Shape 99"/>
        <p:cNvGrpSpPr/>
        <p:nvPr/>
      </p:nvGrpSpPr>
      <p:grpSpPr>
        <a:xfrm>
          <a:off x="0" y="0"/>
          <a:ext cx="0" cy="0"/>
          <a:chOff x="0" y="0"/>
          <a:chExt cx="0" cy="0"/>
        </a:xfrm>
      </p:grpSpPr>
      <p:pic>
        <p:nvPicPr>
          <p:cNvPr id="100" name="Google Shape;100;p17"/>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01" name="Google Shape;101;p17"/>
          <p:cNvSpPr txBox="1"/>
          <p:nvPr>
            <p:ph type="title"/>
          </p:nvPr>
        </p:nvSpPr>
        <p:spPr>
          <a:xfrm>
            <a:off x="725975" y="1188642"/>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2" name="Google Shape;102;p17"/>
          <p:cNvSpPr txBox="1"/>
          <p:nvPr>
            <p:ph type="subTitle" idx="1"/>
          </p:nvPr>
        </p:nvSpPr>
        <p:spPr>
          <a:xfrm>
            <a:off x="725975" y="2774786"/>
            <a:ext cx="3594000" cy="88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3" name="Google Shape;103;p17"/>
          <p:cNvSpPr/>
          <p:nvPr>
            <p:ph type="pic" idx="2"/>
          </p:nvPr>
        </p:nvSpPr>
        <p:spPr>
          <a:xfrm>
            <a:off x="4892775" y="529375"/>
            <a:ext cx="3433500" cy="4084800"/>
          </a:xfrm>
          <a:prstGeom prst="rect">
            <a:avLst/>
          </a:prstGeom>
          <a:noFill/>
          <a:ln>
            <a:noFill/>
          </a:ln>
          <a:effectLst>
            <a:outerShdw blurRad="14288" dist="19050" dir="5400000" algn="bl" rotWithShape="0">
              <a:srgbClr val="000000">
                <a:alpha val="28000"/>
              </a:srgbClr>
            </a:outerShdw>
          </a:effectLst>
        </p:spPr>
      </p:sp>
      <p:grpSp>
        <p:nvGrpSpPr>
          <p:cNvPr id="104" name="Google Shape;104;p17"/>
          <p:cNvGrpSpPr/>
          <p:nvPr/>
        </p:nvGrpSpPr>
        <p:grpSpPr>
          <a:xfrm>
            <a:off x="4034875" y="-512771"/>
            <a:ext cx="537179" cy="1251835"/>
            <a:chOff x="7094368" y="-502267"/>
            <a:chExt cx="537179" cy="1566165"/>
          </a:xfrm>
        </p:grpSpPr>
        <p:sp>
          <p:nvSpPr>
            <p:cNvPr id="105" name="Google Shape;105;p17"/>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7"/>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17"/>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0_1">
    <p:spTree>
      <p:nvGrpSpPr>
        <p:cNvPr id="108" name="Shape 108"/>
        <p:cNvGrpSpPr/>
        <p:nvPr/>
      </p:nvGrpSpPr>
      <p:grpSpPr>
        <a:xfrm>
          <a:off x="0" y="0"/>
          <a:ext cx="0" cy="0"/>
          <a:chOff x="0" y="0"/>
          <a:chExt cx="0" cy="0"/>
        </a:xfrm>
      </p:grpSpPr>
      <p:pic>
        <p:nvPicPr>
          <p:cNvPr id="109" name="Google Shape;109;p18"/>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10" name="Google Shape;110;p18"/>
          <p:cNvSpPr txBox="1"/>
          <p:nvPr>
            <p:ph type="title"/>
          </p:nvPr>
        </p:nvSpPr>
        <p:spPr>
          <a:xfrm>
            <a:off x="720000" y="888050"/>
            <a:ext cx="2785500" cy="1021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18"/>
          <p:cNvSpPr txBox="1"/>
          <p:nvPr>
            <p:ph type="subTitle" idx="1"/>
          </p:nvPr>
        </p:nvSpPr>
        <p:spPr>
          <a:xfrm>
            <a:off x="720000" y="1909750"/>
            <a:ext cx="2785500" cy="102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112" name="Google Shape;112;p18"/>
          <p:cNvGrpSpPr/>
          <p:nvPr/>
        </p:nvGrpSpPr>
        <p:grpSpPr>
          <a:xfrm rot="-5400000">
            <a:off x="8236018" y="-338242"/>
            <a:ext cx="537179" cy="1566165"/>
            <a:chOff x="7094368" y="-502267"/>
            <a:chExt cx="537179" cy="1566165"/>
          </a:xfrm>
        </p:grpSpPr>
        <p:sp>
          <p:nvSpPr>
            <p:cNvPr id="113" name="Google Shape;113;p18"/>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8"/>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8"/>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2">
  <p:cSld name="CUSTOM_10_1_1">
    <p:spTree>
      <p:nvGrpSpPr>
        <p:cNvPr id="116" name="Shape 116"/>
        <p:cNvGrpSpPr/>
        <p:nvPr/>
      </p:nvGrpSpPr>
      <p:grpSpPr>
        <a:xfrm>
          <a:off x="0" y="0"/>
          <a:ext cx="0" cy="0"/>
          <a:chOff x="0" y="0"/>
          <a:chExt cx="0" cy="0"/>
        </a:xfrm>
      </p:grpSpPr>
      <p:pic>
        <p:nvPicPr>
          <p:cNvPr id="117" name="Google Shape;117;p19"/>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18" name="Google Shape;118;p19"/>
          <p:cNvSpPr txBox="1"/>
          <p:nvPr>
            <p:ph type="title"/>
          </p:nvPr>
        </p:nvSpPr>
        <p:spPr>
          <a:xfrm>
            <a:off x="2343300" y="1266988"/>
            <a:ext cx="4457400" cy="813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9" name="Google Shape;119;p19"/>
          <p:cNvSpPr txBox="1"/>
          <p:nvPr>
            <p:ph type="subTitle" idx="1"/>
          </p:nvPr>
        </p:nvSpPr>
        <p:spPr>
          <a:xfrm>
            <a:off x="2343300" y="2008963"/>
            <a:ext cx="4457400" cy="94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20" name="Shape 120"/>
        <p:cNvGrpSpPr/>
        <p:nvPr/>
      </p:nvGrpSpPr>
      <p:grpSpPr>
        <a:xfrm>
          <a:off x="0" y="0"/>
          <a:ext cx="0" cy="0"/>
          <a:chOff x="0" y="0"/>
          <a:chExt cx="0" cy="0"/>
        </a:xfrm>
      </p:grpSpPr>
      <p:pic>
        <p:nvPicPr>
          <p:cNvPr id="121" name="Google Shape;121;p20"/>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22" name="Google Shape;122;p20"/>
          <p:cNvSpPr txBox="1"/>
          <p:nvPr>
            <p:ph type="body" idx="1"/>
          </p:nvPr>
        </p:nvSpPr>
        <p:spPr>
          <a:xfrm>
            <a:off x="720000" y="1215750"/>
            <a:ext cx="3852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123" name="Google Shape;123;p20"/>
          <p:cNvSpPr txBox="1"/>
          <p:nvPr>
            <p:ph type="body" idx="2"/>
          </p:nvPr>
        </p:nvSpPr>
        <p:spPr>
          <a:xfrm>
            <a:off x="4572000" y="1215750"/>
            <a:ext cx="3852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Char char="●"/>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124" name="Google Shape;124;p20"/>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5" name="Google Shape;125;p20"/>
          <p:cNvGrpSpPr/>
          <p:nvPr/>
        </p:nvGrpSpPr>
        <p:grpSpPr>
          <a:xfrm rot="-5400000">
            <a:off x="8561930" y="-204892"/>
            <a:ext cx="537179" cy="1566165"/>
            <a:chOff x="8149430" y="-542942"/>
            <a:chExt cx="537179" cy="1566165"/>
          </a:xfrm>
        </p:grpSpPr>
        <p:sp>
          <p:nvSpPr>
            <p:cNvPr id="126" name="Google Shape;126;p20"/>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20"/>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20"/>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4" name="Google Shape;14;p3"/>
          <p:cNvSpPr txBox="1"/>
          <p:nvPr>
            <p:ph type="title"/>
          </p:nvPr>
        </p:nvSpPr>
        <p:spPr>
          <a:xfrm>
            <a:off x="2516075" y="644600"/>
            <a:ext cx="3945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title" idx="2" hasCustomPrompt="1"/>
          </p:nvPr>
        </p:nvSpPr>
        <p:spPr>
          <a:xfrm>
            <a:off x="725975" y="558650"/>
            <a:ext cx="1486200" cy="14850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p:nvPr>
            <p:ph type="subTitle" idx="1"/>
          </p:nvPr>
        </p:nvSpPr>
        <p:spPr>
          <a:xfrm>
            <a:off x="2516075" y="1480817"/>
            <a:ext cx="3945600" cy="41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CUSTOM_6_2">
    <p:spTree>
      <p:nvGrpSpPr>
        <p:cNvPr id="129" name="Shape 129"/>
        <p:cNvGrpSpPr/>
        <p:nvPr/>
      </p:nvGrpSpPr>
      <p:grpSpPr>
        <a:xfrm>
          <a:off x="0" y="0"/>
          <a:ext cx="0" cy="0"/>
          <a:chOff x="0" y="0"/>
          <a:chExt cx="0" cy="0"/>
        </a:xfrm>
      </p:grpSpPr>
      <p:pic>
        <p:nvPicPr>
          <p:cNvPr id="130" name="Google Shape;130;p21"/>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31" name="Google Shape;131;p21"/>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2" name="Google Shape;132;p21"/>
          <p:cNvSpPr txBox="1"/>
          <p:nvPr>
            <p:ph type="subTitle" idx="1"/>
          </p:nvPr>
        </p:nvSpPr>
        <p:spPr>
          <a:xfrm>
            <a:off x="1879162" y="1733724"/>
            <a:ext cx="200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3" name="Google Shape;133;p21"/>
          <p:cNvSpPr txBox="1"/>
          <p:nvPr>
            <p:ph type="subTitle" idx="2"/>
          </p:nvPr>
        </p:nvSpPr>
        <p:spPr>
          <a:xfrm>
            <a:off x="1879162" y="1333400"/>
            <a:ext cx="2005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 name="Google Shape;134;p21"/>
          <p:cNvSpPr txBox="1"/>
          <p:nvPr>
            <p:ph type="subTitle" idx="3"/>
          </p:nvPr>
        </p:nvSpPr>
        <p:spPr>
          <a:xfrm>
            <a:off x="2595262" y="2853568"/>
            <a:ext cx="200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5" name="Google Shape;135;p21"/>
          <p:cNvSpPr txBox="1"/>
          <p:nvPr>
            <p:ph type="subTitle" idx="4"/>
          </p:nvPr>
        </p:nvSpPr>
        <p:spPr>
          <a:xfrm>
            <a:off x="2595262" y="2453243"/>
            <a:ext cx="2005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21"/>
          <p:cNvSpPr txBox="1"/>
          <p:nvPr>
            <p:ph type="subTitle" idx="5"/>
          </p:nvPr>
        </p:nvSpPr>
        <p:spPr>
          <a:xfrm>
            <a:off x="1879162" y="3973411"/>
            <a:ext cx="200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7" name="Google Shape;137;p21"/>
          <p:cNvSpPr txBox="1"/>
          <p:nvPr>
            <p:ph type="subTitle" idx="6"/>
          </p:nvPr>
        </p:nvSpPr>
        <p:spPr>
          <a:xfrm>
            <a:off x="1879162" y="3573086"/>
            <a:ext cx="20052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38" name="Google Shape;138;p21"/>
          <p:cNvGrpSpPr/>
          <p:nvPr/>
        </p:nvGrpSpPr>
        <p:grpSpPr>
          <a:xfrm>
            <a:off x="8394918" y="-502267"/>
            <a:ext cx="537179" cy="1566165"/>
            <a:chOff x="7094368" y="-502267"/>
            <a:chExt cx="537179" cy="1566165"/>
          </a:xfrm>
        </p:grpSpPr>
        <p:sp>
          <p:nvSpPr>
            <p:cNvPr id="139" name="Google Shape;139;p21"/>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21"/>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21"/>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42" name="Shape 142"/>
        <p:cNvGrpSpPr/>
        <p:nvPr/>
      </p:nvGrpSpPr>
      <p:grpSpPr>
        <a:xfrm>
          <a:off x="0" y="0"/>
          <a:ext cx="0" cy="0"/>
          <a:chOff x="0" y="0"/>
          <a:chExt cx="0" cy="0"/>
        </a:xfrm>
      </p:grpSpPr>
      <p:pic>
        <p:nvPicPr>
          <p:cNvPr id="143" name="Google Shape;143;p22"/>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44" name="Google Shape;144;p22"/>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5" name="Google Shape;145;p22"/>
          <p:cNvSpPr txBox="1"/>
          <p:nvPr>
            <p:ph type="subTitle" idx="1"/>
          </p:nvPr>
        </p:nvSpPr>
        <p:spPr>
          <a:xfrm>
            <a:off x="794625" y="2495632"/>
            <a:ext cx="1778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6" name="Google Shape;146;p22"/>
          <p:cNvSpPr txBox="1"/>
          <p:nvPr>
            <p:ph type="subTitle" idx="2"/>
          </p:nvPr>
        </p:nvSpPr>
        <p:spPr>
          <a:xfrm>
            <a:off x="794625" y="2166275"/>
            <a:ext cx="1778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7" name="Google Shape;147;p22"/>
          <p:cNvSpPr txBox="1"/>
          <p:nvPr>
            <p:ph type="subTitle" idx="3"/>
          </p:nvPr>
        </p:nvSpPr>
        <p:spPr>
          <a:xfrm>
            <a:off x="2720175" y="2495632"/>
            <a:ext cx="1778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8" name="Google Shape;148;p22"/>
          <p:cNvSpPr txBox="1"/>
          <p:nvPr>
            <p:ph type="subTitle" idx="4"/>
          </p:nvPr>
        </p:nvSpPr>
        <p:spPr>
          <a:xfrm>
            <a:off x="2720175" y="2166275"/>
            <a:ext cx="1778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9" name="Google Shape;149;p22"/>
          <p:cNvSpPr txBox="1"/>
          <p:nvPr>
            <p:ph type="subTitle" idx="5"/>
          </p:nvPr>
        </p:nvSpPr>
        <p:spPr>
          <a:xfrm>
            <a:off x="4645725" y="2495632"/>
            <a:ext cx="1778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50" name="Google Shape;150;p22"/>
          <p:cNvSpPr txBox="1"/>
          <p:nvPr>
            <p:ph type="subTitle" idx="6"/>
          </p:nvPr>
        </p:nvSpPr>
        <p:spPr>
          <a:xfrm>
            <a:off x="4645725" y="2166275"/>
            <a:ext cx="1778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22"/>
          <p:cNvSpPr txBox="1"/>
          <p:nvPr>
            <p:ph type="subTitle" idx="7"/>
          </p:nvPr>
        </p:nvSpPr>
        <p:spPr>
          <a:xfrm>
            <a:off x="6571275" y="2495632"/>
            <a:ext cx="1778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52" name="Google Shape;152;p22"/>
          <p:cNvSpPr txBox="1"/>
          <p:nvPr>
            <p:ph type="subTitle" idx="8"/>
          </p:nvPr>
        </p:nvSpPr>
        <p:spPr>
          <a:xfrm>
            <a:off x="6571275" y="2166275"/>
            <a:ext cx="17781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53" name="Google Shape;153;p22"/>
          <p:cNvGrpSpPr/>
          <p:nvPr/>
        </p:nvGrpSpPr>
        <p:grpSpPr>
          <a:xfrm rot="-5400000" flipH="1">
            <a:off x="394908" y="3827553"/>
            <a:ext cx="537179" cy="1629438"/>
            <a:chOff x="8149430" y="-542942"/>
            <a:chExt cx="537179" cy="1566165"/>
          </a:xfrm>
        </p:grpSpPr>
        <p:sp>
          <p:nvSpPr>
            <p:cNvPr id="154" name="Google Shape;154;p22"/>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22"/>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22"/>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ive columns">
  <p:cSld name="CUSTOM_5_1">
    <p:spTree>
      <p:nvGrpSpPr>
        <p:cNvPr id="157" name="Shape 157"/>
        <p:cNvGrpSpPr/>
        <p:nvPr/>
      </p:nvGrpSpPr>
      <p:grpSpPr>
        <a:xfrm>
          <a:off x="0" y="0"/>
          <a:ext cx="0" cy="0"/>
          <a:chOff x="0" y="0"/>
          <a:chExt cx="0" cy="0"/>
        </a:xfrm>
      </p:grpSpPr>
      <p:pic>
        <p:nvPicPr>
          <p:cNvPr id="158" name="Google Shape;158;p23"/>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59" name="Google Shape;159;p23"/>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0" name="Google Shape;160;p23"/>
          <p:cNvSpPr txBox="1"/>
          <p:nvPr>
            <p:ph type="subTitle" idx="1"/>
          </p:nvPr>
        </p:nvSpPr>
        <p:spPr>
          <a:xfrm>
            <a:off x="807825" y="1881379"/>
            <a:ext cx="1919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1" name="Google Shape;161;p23"/>
          <p:cNvSpPr txBox="1"/>
          <p:nvPr>
            <p:ph type="subTitle" idx="2"/>
          </p:nvPr>
        </p:nvSpPr>
        <p:spPr>
          <a:xfrm>
            <a:off x="807825" y="1534338"/>
            <a:ext cx="1919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2" name="Google Shape;162;p23"/>
          <p:cNvSpPr txBox="1"/>
          <p:nvPr>
            <p:ph type="subTitle" idx="3"/>
          </p:nvPr>
        </p:nvSpPr>
        <p:spPr>
          <a:xfrm>
            <a:off x="3007525" y="1881379"/>
            <a:ext cx="1919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3" name="Google Shape;163;p23"/>
          <p:cNvSpPr txBox="1"/>
          <p:nvPr>
            <p:ph type="subTitle" idx="4"/>
          </p:nvPr>
        </p:nvSpPr>
        <p:spPr>
          <a:xfrm>
            <a:off x="3007525" y="1534338"/>
            <a:ext cx="1919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4" name="Google Shape;164;p23"/>
          <p:cNvSpPr txBox="1"/>
          <p:nvPr>
            <p:ph type="subTitle" idx="5"/>
          </p:nvPr>
        </p:nvSpPr>
        <p:spPr>
          <a:xfrm>
            <a:off x="5207225" y="1881379"/>
            <a:ext cx="1919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5" name="Google Shape;165;p23"/>
          <p:cNvSpPr txBox="1"/>
          <p:nvPr>
            <p:ph type="subTitle" idx="6"/>
          </p:nvPr>
        </p:nvSpPr>
        <p:spPr>
          <a:xfrm>
            <a:off x="5207225" y="1534338"/>
            <a:ext cx="1919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6" name="Google Shape;166;p23"/>
          <p:cNvSpPr txBox="1"/>
          <p:nvPr>
            <p:ph type="subTitle" idx="7"/>
          </p:nvPr>
        </p:nvSpPr>
        <p:spPr>
          <a:xfrm>
            <a:off x="807825" y="3018491"/>
            <a:ext cx="1919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7" name="Google Shape;167;p23"/>
          <p:cNvSpPr txBox="1"/>
          <p:nvPr>
            <p:ph type="subTitle" idx="8"/>
          </p:nvPr>
        </p:nvSpPr>
        <p:spPr>
          <a:xfrm>
            <a:off x="807825" y="2671450"/>
            <a:ext cx="1919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23"/>
          <p:cNvSpPr txBox="1"/>
          <p:nvPr>
            <p:ph type="subTitle" idx="9"/>
          </p:nvPr>
        </p:nvSpPr>
        <p:spPr>
          <a:xfrm>
            <a:off x="3007525" y="3018491"/>
            <a:ext cx="1919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69" name="Google Shape;169;p23"/>
          <p:cNvSpPr txBox="1"/>
          <p:nvPr>
            <p:ph type="subTitle" idx="13"/>
          </p:nvPr>
        </p:nvSpPr>
        <p:spPr>
          <a:xfrm>
            <a:off x="3007525" y="2671450"/>
            <a:ext cx="19194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70" name="Shape 170"/>
        <p:cNvGrpSpPr/>
        <p:nvPr/>
      </p:nvGrpSpPr>
      <p:grpSpPr>
        <a:xfrm>
          <a:off x="0" y="0"/>
          <a:ext cx="0" cy="0"/>
          <a:chOff x="0" y="0"/>
          <a:chExt cx="0" cy="0"/>
        </a:xfrm>
      </p:grpSpPr>
      <p:pic>
        <p:nvPicPr>
          <p:cNvPr id="171" name="Google Shape;171;p24"/>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72" name="Google Shape;172;p24"/>
          <p:cNvSpPr txBox="1"/>
          <p:nvPr>
            <p:ph type="title"/>
          </p:nvPr>
        </p:nvSpPr>
        <p:spPr>
          <a:xfrm>
            <a:off x="720000" y="529375"/>
            <a:ext cx="7704000" cy="1172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24"/>
          <p:cNvSpPr/>
          <p:nvPr/>
        </p:nvSpPr>
        <p:spPr>
          <a:xfrm>
            <a:off x="830750" y="1601600"/>
            <a:ext cx="7587300" cy="2847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24"/>
          <p:cNvSpPr txBox="1"/>
          <p:nvPr>
            <p:ph type="subTitle" idx="1"/>
          </p:nvPr>
        </p:nvSpPr>
        <p:spPr>
          <a:xfrm>
            <a:off x="1213550" y="2261223"/>
            <a:ext cx="2009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5" name="Google Shape;175;p24"/>
          <p:cNvSpPr txBox="1"/>
          <p:nvPr>
            <p:ph type="subTitle" idx="2"/>
          </p:nvPr>
        </p:nvSpPr>
        <p:spPr>
          <a:xfrm>
            <a:off x="1213550" y="1922988"/>
            <a:ext cx="2009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6" name="Google Shape;176;p24"/>
          <p:cNvSpPr txBox="1"/>
          <p:nvPr>
            <p:ph type="subTitle" idx="3"/>
          </p:nvPr>
        </p:nvSpPr>
        <p:spPr>
          <a:xfrm>
            <a:off x="3567150" y="2261223"/>
            <a:ext cx="2009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7" name="Google Shape;177;p24"/>
          <p:cNvSpPr txBox="1"/>
          <p:nvPr>
            <p:ph type="subTitle" idx="4"/>
          </p:nvPr>
        </p:nvSpPr>
        <p:spPr>
          <a:xfrm>
            <a:off x="3567150" y="1922988"/>
            <a:ext cx="2009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78" name="Google Shape;178;p24"/>
          <p:cNvSpPr txBox="1"/>
          <p:nvPr>
            <p:ph type="subTitle" idx="5"/>
          </p:nvPr>
        </p:nvSpPr>
        <p:spPr>
          <a:xfrm>
            <a:off x="5920750" y="2261223"/>
            <a:ext cx="2009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79" name="Google Shape;179;p24"/>
          <p:cNvSpPr txBox="1"/>
          <p:nvPr>
            <p:ph type="subTitle" idx="6"/>
          </p:nvPr>
        </p:nvSpPr>
        <p:spPr>
          <a:xfrm>
            <a:off x="5920750" y="1922988"/>
            <a:ext cx="2009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24"/>
          <p:cNvSpPr txBox="1"/>
          <p:nvPr>
            <p:ph type="subTitle" idx="7"/>
          </p:nvPr>
        </p:nvSpPr>
        <p:spPr>
          <a:xfrm>
            <a:off x="1213550" y="3305774"/>
            <a:ext cx="2009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1" name="Google Shape;181;p24"/>
          <p:cNvSpPr txBox="1"/>
          <p:nvPr>
            <p:ph type="subTitle" idx="8"/>
          </p:nvPr>
        </p:nvSpPr>
        <p:spPr>
          <a:xfrm>
            <a:off x="1213550" y="2967538"/>
            <a:ext cx="2009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2" name="Google Shape;182;p24"/>
          <p:cNvSpPr txBox="1"/>
          <p:nvPr>
            <p:ph type="subTitle" idx="9"/>
          </p:nvPr>
        </p:nvSpPr>
        <p:spPr>
          <a:xfrm>
            <a:off x="3567150" y="3305774"/>
            <a:ext cx="2009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3" name="Google Shape;183;p24"/>
          <p:cNvSpPr txBox="1"/>
          <p:nvPr>
            <p:ph type="subTitle" idx="13"/>
          </p:nvPr>
        </p:nvSpPr>
        <p:spPr>
          <a:xfrm>
            <a:off x="3567150" y="2967538"/>
            <a:ext cx="2009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4" name="Google Shape;184;p24"/>
          <p:cNvSpPr txBox="1"/>
          <p:nvPr>
            <p:ph type="subTitle" idx="14"/>
          </p:nvPr>
        </p:nvSpPr>
        <p:spPr>
          <a:xfrm>
            <a:off x="5920750" y="3305774"/>
            <a:ext cx="20097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5" name="Google Shape;185;p24"/>
          <p:cNvSpPr txBox="1"/>
          <p:nvPr>
            <p:ph type="subTitle" idx="15"/>
          </p:nvPr>
        </p:nvSpPr>
        <p:spPr>
          <a:xfrm>
            <a:off x="5920750" y="2967538"/>
            <a:ext cx="2009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86" name="Google Shape;186;p24"/>
          <p:cNvGrpSpPr/>
          <p:nvPr/>
        </p:nvGrpSpPr>
        <p:grpSpPr>
          <a:xfrm>
            <a:off x="2982475" y="4296507"/>
            <a:ext cx="537179" cy="1207826"/>
            <a:chOff x="7094368" y="-502267"/>
            <a:chExt cx="537179" cy="1566165"/>
          </a:xfrm>
        </p:grpSpPr>
        <p:sp>
          <p:nvSpPr>
            <p:cNvPr id="187" name="Google Shape;187;p24"/>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24"/>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24"/>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90" name="Shape 190"/>
        <p:cNvGrpSpPr/>
        <p:nvPr/>
      </p:nvGrpSpPr>
      <p:grpSpPr>
        <a:xfrm>
          <a:off x="0" y="0"/>
          <a:ext cx="0" cy="0"/>
          <a:chOff x="0" y="0"/>
          <a:chExt cx="0" cy="0"/>
        </a:xfrm>
      </p:grpSpPr>
      <p:pic>
        <p:nvPicPr>
          <p:cNvPr id="191" name="Google Shape;191;p25"/>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92" name="Google Shape;192;p25"/>
          <p:cNvSpPr txBox="1"/>
          <p:nvPr>
            <p:ph type="title" hasCustomPrompt="1"/>
          </p:nvPr>
        </p:nvSpPr>
        <p:spPr>
          <a:xfrm>
            <a:off x="824500" y="524088"/>
            <a:ext cx="3352200" cy="7689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3" name="Google Shape;193;p25"/>
          <p:cNvSpPr txBox="1"/>
          <p:nvPr>
            <p:ph type="subTitle" idx="1"/>
          </p:nvPr>
        </p:nvSpPr>
        <p:spPr>
          <a:xfrm>
            <a:off x="824500" y="1292988"/>
            <a:ext cx="3352200" cy="44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4" name="Google Shape;194;p25"/>
          <p:cNvSpPr txBox="1"/>
          <p:nvPr>
            <p:ph type="title" idx="2" hasCustomPrompt="1"/>
          </p:nvPr>
        </p:nvSpPr>
        <p:spPr>
          <a:xfrm>
            <a:off x="4967300" y="524088"/>
            <a:ext cx="3352200" cy="7689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5" name="Google Shape;195;p25"/>
          <p:cNvSpPr txBox="1"/>
          <p:nvPr>
            <p:ph type="subTitle" idx="3"/>
          </p:nvPr>
        </p:nvSpPr>
        <p:spPr>
          <a:xfrm>
            <a:off x="4967300" y="1314813"/>
            <a:ext cx="3352200" cy="44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6" name="Google Shape;196;p25"/>
          <p:cNvSpPr txBox="1"/>
          <p:nvPr>
            <p:ph type="title" idx="4" hasCustomPrompt="1"/>
          </p:nvPr>
        </p:nvSpPr>
        <p:spPr>
          <a:xfrm>
            <a:off x="2895900" y="2004313"/>
            <a:ext cx="3352200" cy="7689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5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7" name="Google Shape;197;p25"/>
          <p:cNvSpPr txBox="1"/>
          <p:nvPr>
            <p:ph type="subTitle" idx="5"/>
          </p:nvPr>
        </p:nvSpPr>
        <p:spPr>
          <a:xfrm>
            <a:off x="2895900" y="2798638"/>
            <a:ext cx="3352200" cy="34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98" name="Google Shape;198;p25"/>
          <p:cNvGrpSpPr/>
          <p:nvPr/>
        </p:nvGrpSpPr>
        <p:grpSpPr>
          <a:xfrm rot="-5400000">
            <a:off x="87968" y="1434533"/>
            <a:ext cx="537179" cy="1566165"/>
            <a:chOff x="7094368" y="-502267"/>
            <a:chExt cx="537179" cy="1566165"/>
          </a:xfrm>
        </p:grpSpPr>
        <p:sp>
          <p:nvSpPr>
            <p:cNvPr id="199" name="Google Shape;199;p25"/>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25"/>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25"/>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202" name="Shape 202"/>
        <p:cNvGrpSpPr/>
        <p:nvPr/>
      </p:nvGrpSpPr>
      <p:grpSpPr>
        <a:xfrm>
          <a:off x="0" y="0"/>
          <a:ext cx="0" cy="0"/>
          <a:chOff x="0" y="0"/>
          <a:chExt cx="0" cy="0"/>
        </a:xfrm>
      </p:grpSpPr>
      <p:pic>
        <p:nvPicPr>
          <p:cNvPr id="203" name="Google Shape;203;p26"/>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204" name="Google Shape;204;p26"/>
          <p:cNvSpPr txBox="1"/>
          <p:nvPr>
            <p:ph type="title" hasCustomPrompt="1"/>
          </p:nvPr>
        </p:nvSpPr>
        <p:spPr>
          <a:xfrm>
            <a:off x="843300" y="1460175"/>
            <a:ext cx="825000" cy="6558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5" name="Google Shape;205;p26"/>
          <p:cNvSpPr txBox="1"/>
          <p:nvPr>
            <p:ph type="title" idx="2"/>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6" name="Google Shape;206;p26"/>
          <p:cNvSpPr txBox="1"/>
          <p:nvPr>
            <p:ph type="subTitle" idx="1"/>
          </p:nvPr>
        </p:nvSpPr>
        <p:spPr>
          <a:xfrm>
            <a:off x="1831475" y="163093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7" name="Google Shape;207;p26"/>
          <p:cNvSpPr txBox="1"/>
          <p:nvPr>
            <p:ph type="title" idx="3" hasCustomPrompt="1"/>
          </p:nvPr>
        </p:nvSpPr>
        <p:spPr>
          <a:xfrm>
            <a:off x="843300" y="2452325"/>
            <a:ext cx="825000" cy="6558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8" name="Google Shape;208;p26"/>
          <p:cNvSpPr txBox="1"/>
          <p:nvPr>
            <p:ph type="subTitle" idx="4"/>
          </p:nvPr>
        </p:nvSpPr>
        <p:spPr>
          <a:xfrm>
            <a:off x="1831475" y="262308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09" name="Google Shape;209;p26"/>
          <p:cNvSpPr txBox="1"/>
          <p:nvPr>
            <p:ph type="title" idx="5" hasCustomPrompt="1"/>
          </p:nvPr>
        </p:nvSpPr>
        <p:spPr>
          <a:xfrm>
            <a:off x="4981600" y="1460175"/>
            <a:ext cx="825000" cy="6558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0" name="Google Shape;210;p26"/>
          <p:cNvSpPr txBox="1"/>
          <p:nvPr>
            <p:ph type="subTitle" idx="6"/>
          </p:nvPr>
        </p:nvSpPr>
        <p:spPr>
          <a:xfrm>
            <a:off x="5969775" y="163093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11" name="Google Shape;211;p26"/>
          <p:cNvSpPr txBox="1"/>
          <p:nvPr>
            <p:ph type="title" idx="7" hasCustomPrompt="1"/>
          </p:nvPr>
        </p:nvSpPr>
        <p:spPr>
          <a:xfrm>
            <a:off x="4981600" y="2452325"/>
            <a:ext cx="825000" cy="6558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rtl="0">
              <a:spcBef>
                <a:spcPts val="0"/>
              </a:spcBef>
              <a:spcAft>
                <a:spcPts val="0"/>
              </a:spcAft>
              <a:buSzPts val="2400"/>
              <a:buNone/>
              <a:defRPr sz="2000">
                <a:solidFill>
                  <a:schemeClr val="accent2"/>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12" name="Google Shape;212;p26"/>
          <p:cNvSpPr txBox="1"/>
          <p:nvPr>
            <p:ph type="subTitle" idx="8"/>
          </p:nvPr>
        </p:nvSpPr>
        <p:spPr>
          <a:xfrm>
            <a:off x="5969775" y="2623089"/>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13" name="Google Shape;213;p26"/>
          <p:cNvGrpSpPr/>
          <p:nvPr/>
        </p:nvGrpSpPr>
        <p:grpSpPr>
          <a:xfrm>
            <a:off x="8345830" y="-542942"/>
            <a:ext cx="537179" cy="1566165"/>
            <a:chOff x="8149430" y="-542942"/>
            <a:chExt cx="537179" cy="1566165"/>
          </a:xfrm>
        </p:grpSpPr>
        <p:sp>
          <p:nvSpPr>
            <p:cNvPr id="214" name="Google Shape;214;p26"/>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26"/>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26"/>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217" name="Shape 217"/>
        <p:cNvGrpSpPr/>
        <p:nvPr/>
      </p:nvGrpSpPr>
      <p:grpSpPr>
        <a:xfrm>
          <a:off x="0" y="0"/>
          <a:ext cx="0" cy="0"/>
          <a:chOff x="0" y="0"/>
          <a:chExt cx="0" cy="0"/>
        </a:xfrm>
      </p:grpSpPr>
      <p:pic>
        <p:nvPicPr>
          <p:cNvPr id="218" name="Google Shape;218;p27"/>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219" name="Google Shape;219;p27"/>
          <p:cNvSpPr txBox="1"/>
          <p:nvPr>
            <p:ph type="title"/>
          </p:nvPr>
        </p:nvSpPr>
        <p:spPr>
          <a:xfrm>
            <a:off x="725975" y="529375"/>
            <a:ext cx="4699800" cy="1030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70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0" name="Google Shape;220;p27"/>
          <p:cNvSpPr txBox="1"/>
          <p:nvPr>
            <p:ph type="subTitle" idx="1"/>
          </p:nvPr>
        </p:nvSpPr>
        <p:spPr>
          <a:xfrm>
            <a:off x="725975" y="1962707"/>
            <a:ext cx="4699800" cy="109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grpSp>
        <p:nvGrpSpPr>
          <p:cNvPr id="221" name="Google Shape;221;p27"/>
          <p:cNvGrpSpPr/>
          <p:nvPr/>
        </p:nvGrpSpPr>
        <p:grpSpPr>
          <a:xfrm rot="10800000">
            <a:off x="5540680" y="-716992"/>
            <a:ext cx="537179" cy="1566165"/>
            <a:chOff x="8149430" y="-542942"/>
            <a:chExt cx="537179" cy="1566165"/>
          </a:xfrm>
        </p:grpSpPr>
        <p:sp>
          <p:nvSpPr>
            <p:cNvPr id="222" name="Google Shape;222;p27"/>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27"/>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27"/>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5" name="Google Shape;225;p27"/>
          <p:cNvSpPr txBox="1"/>
          <p:nvPr/>
        </p:nvSpPr>
        <p:spPr>
          <a:xfrm>
            <a:off x="725975" y="3691625"/>
            <a:ext cx="4699800" cy="556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200">
                <a:solidFill>
                  <a:schemeClr val="dk1"/>
                </a:solidFill>
                <a:latin typeface="Inter Tight"/>
                <a:ea typeface="Inter Tight"/>
                <a:cs typeface="Inter Tight"/>
                <a:sym typeface="Inter Tight"/>
              </a:rPr>
              <a:t>CREDITS: This presentation template was created by </a:t>
            </a:r>
            <a:r>
              <a:rPr lang="en-GB" sz="1200" b="1">
                <a:solidFill>
                  <a:schemeClr val="dk1"/>
                </a:solidFill>
                <a:uFill>
                  <a:noFill/>
                </a:uFill>
                <a:latin typeface="Inter Tight"/>
                <a:ea typeface="Inter Tight"/>
                <a:cs typeface="Inter Tight"/>
                <a:sym typeface="Inter Tight"/>
                <a:hlinkClick r:id="rId3"/>
              </a:rPr>
              <a:t>Slidesgo</a:t>
            </a:r>
            <a:r>
              <a:rPr lang="en-GB" sz="1200">
                <a:solidFill>
                  <a:schemeClr val="dk1"/>
                </a:solidFill>
                <a:latin typeface="Inter Tight"/>
                <a:ea typeface="Inter Tight"/>
                <a:cs typeface="Inter Tight"/>
                <a:sym typeface="Inter Tight"/>
              </a:rPr>
              <a:t>, and includes icons by </a:t>
            </a:r>
            <a:r>
              <a:rPr lang="en-GB" sz="1200" b="1">
                <a:solidFill>
                  <a:schemeClr val="dk1"/>
                </a:solidFill>
                <a:uFill>
                  <a:noFill/>
                </a:uFill>
                <a:latin typeface="Inter Tight"/>
                <a:ea typeface="Inter Tight"/>
                <a:cs typeface="Inter Tight"/>
                <a:sym typeface="Inter Tight"/>
                <a:hlinkClick r:id="rId4"/>
              </a:rPr>
              <a:t>Flaticon</a:t>
            </a:r>
            <a:r>
              <a:rPr lang="en-GB" sz="1200">
                <a:solidFill>
                  <a:schemeClr val="dk1"/>
                </a:solidFill>
                <a:latin typeface="Inter Tight"/>
                <a:ea typeface="Inter Tight"/>
                <a:cs typeface="Inter Tight"/>
                <a:sym typeface="Inter Tight"/>
              </a:rPr>
              <a:t>, and infographics &amp; images by </a:t>
            </a:r>
            <a:r>
              <a:rPr lang="en-GB" sz="1200" b="1">
                <a:solidFill>
                  <a:schemeClr val="dk1"/>
                </a:solidFill>
                <a:uFill>
                  <a:noFill/>
                </a:uFill>
                <a:latin typeface="Inter Tight"/>
                <a:ea typeface="Inter Tight"/>
                <a:cs typeface="Inter Tight"/>
                <a:sym typeface="Inter Tight"/>
                <a:hlinkClick r:id="rId5"/>
              </a:rPr>
              <a:t>Freepik</a:t>
            </a:r>
            <a:r>
              <a:rPr lang="en-GB" sz="1200">
                <a:solidFill>
                  <a:schemeClr val="dk1"/>
                </a:solidFill>
                <a:latin typeface="Inter Tight"/>
                <a:ea typeface="Inter Tight"/>
                <a:cs typeface="Inter Tight"/>
                <a:sym typeface="Inter Tight"/>
              </a:rPr>
              <a:t> </a:t>
            </a:r>
            <a:endParaRPr sz="1200">
              <a:solidFill>
                <a:schemeClr val="dk1"/>
              </a:solidFill>
              <a:latin typeface="Inter Tight"/>
              <a:ea typeface="Inter Tight"/>
              <a:cs typeface="Inter Tight"/>
              <a:sym typeface="Inter T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226" name="Shape 226"/>
        <p:cNvGrpSpPr/>
        <p:nvPr/>
      </p:nvGrpSpPr>
      <p:grpSpPr>
        <a:xfrm>
          <a:off x="0" y="0"/>
          <a:ext cx="0" cy="0"/>
          <a:chOff x="0" y="0"/>
          <a:chExt cx="0" cy="0"/>
        </a:xfrm>
      </p:grpSpPr>
      <p:pic>
        <p:nvPicPr>
          <p:cNvPr id="227" name="Google Shape;227;p28"/>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grpSp>
        <p:nvGrpSpPr>
          <p:cNvPr id="228" name="Google Shape;228;p28"/>
          <p:cNvGrpSpPr/>
          <p:nvPr/>
        </p:nvGrpSpPr>
        <p:grpSpPr>
          <a:xfrm rot="10800000">
            <a:off x="5540680" y="-716992"/>
            <a:ext cx="537179" cy="1566165"/>
            <a:chOff x="8149430" y="-542942"/>
            <a:chExt cx="537179" cy="1566165"/>
          </a:xfrm>
        </p:grpSpPr>
        <p:sp>
          <p:nvSpPr>
            <p:cNvPr id="229" name="Google Shape;229;p28"/>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28"/>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28"/>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232" name="Shape 232"/>
        <p:cNvGrpSpPr/>
        <p:nvPr/>
      </p:nvGrpSpPr>
      <p:grpSpPr>
        <a:xfrm>
          <a:off x="0" y="0"/>
          <a:ext cx="0" cy="0"/>
          <a:chOff x="0" y="0"/>
          <a:chExt cx="0" cy="0"/>
        </a:xfrm>
      </p:grpSpPr>
      <p:pic>
        <p:nvPicPr>
          <p:cNvPr id="233" name="Google Shape;233;p29"/>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19" name="Google Shape;19;p4"/>
          <p:cNvSpPr txBox="1"/>
          <p:nvPr>
            <p:ph type="body" idx="1"/>
          </p:nvPr>
        </p:nvSpPr>
        <p:spPr>
          <a:xfrm>
            <a:off x="720000" y="1215751"/>
            <a:ext cx="7704000" cy="2151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Char char="●"/>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Char char="○"/>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Char char="■"/>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Char char="●"/>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Char char="○"/>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Char char="■"/>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Char char="●"/>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Char char="○"/>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20" name="Google Shape;20;p4"/>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pic>
        <p:nvPicPr>
          <p:cNvPr id="23" name="Google Shape;23;p5"/>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24" name="Google Shape;24;p5"/>
          <p:cNvSpPr txBox="1"/>
          <p:nvPr>
            <p:ph type="title"/>
          </p:nvPr>
        </p:nvSpPr>
        <p:spPr>
          <a:xfrm>
            <a:off x="720000" y="529375"/>
            <a:ext cx="7704000" cy="1172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5"/>
          <p:cNvSpPr txBox="1"/>
          <p:nvPr>
            <p:ph type="subTitle" idx="1"/>
          </p:nvPr>
        </p:nvSpPr>
        <p:spPr>
          <a:xfrm>
            <a:off x="1604475" y="2215411"/>
            <a:ext cx="2161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6" name="Google Shape;26;p5"/>
          <p:cNvSpPr txBox="1"/>
          <p:nvPr>
            <p:ph type="subTitle" idx="2"/>
          </p:nvPr>
        </p:nvSpPr>
        <p:spPr>
          <a:xfrm>
            <a:off x="1604475" y="1875521"/>
            <a:ext cx="2161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 name="Google Shape;27;p5"/>
          <p:cNvSpPr txBox="1"/>
          <p:nvPr>
            <p:ph type="subTitle" idx="3"/>
          </p:nvPr>
        </p:nvSpPr>
        <p:spPr>
          <a:xfrm>
            <a:off x="1604475" y="3520886"/>
            <a:ext cx="21618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8" name="Google Shape;28;p5"/>
          <p:cNvSpPr txBox="1"/>
          <p:nvPr>
            <p:ph type="subTitle" idx="4"/>
          </p:nvPr>
        </p:nvSpPr>
        <p:spPr>
          <a:xfrm>
            <a:off x="1604475" y="3180996"/>
            <a:ext cx="2161800" cy="48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b="1">
                <a:latin typeface="Alata"/>
                <a:ea typeface="Alata"/>
                <a:cs typeface="Alata"/>
                <a:sym typeface="Alat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9" name="Shape 29"/>
        <p:cNvGrpSpPr/>
        <p:nvPr/>
      </p:nvGrpSpPr>
      <p:grpSpPr>
        <a:xfrm>
          <a:off x="0" y="0"/>
          <a:ext cx="0" cy="0"/>
          <a:chOff x="0" y="0"/>
          <a:chExt cx="0" cy="0"/>
        </a:xfrm>
      </p:grpSpPr>
      <p:pic>
        <p:nvPicPr>
          <p:cNvPr id="30" name="Google Shape;30;p6"/>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31" name="Google Shape;31;p6"/>
          <p:cNvSpPr txBox="1"/>
          <p:nvPr>
            <p:ph type="title"/>
          </p:nvPr>
        </p:nvSpPr>
        <p:spPr>
          <a:xfrm>
            <a:off x="720000" y="529375"/>
            <a:ext cx="6691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2" name="Shape 32"/>
        <p:cNvGrpSpPr/>
        <p:nvPr/>
      </p:nvGrpSpPr>
      <p:grpSpPr>
        <a:xfrm>
          <a:off x="0" y="0"/>
          <a:ext cx="0" cy="0"/>
          <a:chOff x="0" y="0"/>
          <a:chExt cx="0" cy="0"/>
        </a:xfrm>
      </p:grpSpPr>
      <p:pic>
        <p:nvPicPr>
          <p:cNvPr id="33" name="Google Shape;33;p7"/>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34" name="Google Shape;34;p7"/>
          <p:cNvSpPr txBox="1"/>
          <p:nvPr>
            <p:ph type="subTitle" idx="1"/>
          </p:nvPr>
        </p:nvSpPr>
        <p:spPr>
          <a:xfrm>
            <a:off x="720000" y="1210625"/>
            <a:ext cx="6785400" cy="154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600"/>
              <a:buFont typeface="Inter Tight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p:txBody>
      </p:sp>
      <p:sp>
        <p:nvSpPr>
          <p:cNvPr id="35" name="Google Shape;35;p7"/>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6" name="Google Shape;36;p7"/>
          <p:cNvGrpSpPr/>
          <p:nvPr/>
        </p:nvGrpSpPr>
        <p:grpSpPr>
          <a:xfrm rot="-5400000">
            <a:off x="8649111" y="735052"/>
            <a:ext cx="536104" cy="1345335"/>
            <a:chOff x="7094368" y="-502267"/>
            <a:chExt cx="537179" cy="1566165"/>
          </a:xfrm>
        </p:grpSpPr>
        <p:sp>
          <p:nvSpPr>
            <p:cNvPr id="37" name="Google Shape;37;p7"/>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7"/>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7"/>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0" name="Shape 40"/>
        <p:cNvGrpSpPr/>
        <p:nvPr/>
      </p:nvGrpSpPr>
      <p:grpSpPr>
        <a:xfrm>
          <a:off x="0" y="0"/>
          <a:ext cx="0" cy="0"/>
          <a:chOff x="0" y="0"/>
          <a:chExt cx="0" cy="0"/>
        </a:xfrm>
      </p:grpSpPr>
      <p:pic>
        <p:nvPicPr>
          <p:cNvPr id="41" name="Google Shape;41;p8"/>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42" name="Google Shape;42;p8"/>
          <p:cNvSpPr txBox="1"/>
          <p:nvPr>
            <p:ph type="title"/>
          </p:nvPr>
        </p:nvSpPr>
        <p:spPr>
          <a:xfrm>
            <a:off x="1552700" y="1220350"/>
            <a:ext cx="6038700" cy="2703000"/>
          </a:xfrm>
          <a:prstGeom prst="rect">
            <a:avLst/>
          </a:prstGeom>
          <a:solidFill>
            <a:schemeClr val="accent3"/>
          </a:solidFill>
          <a:effectLst>
            <a:outerShdw blurRad="14288" dist="19050" dir="5400000" algn="bl" rotWithShape="0">
              <a:srgbClr val="000000">
                <a:alpha val="28000"/>
              </a:srgbClr>
            </a:outerShdw>
          </a:effectLst>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3" name="Google Shape;43;p8"/>
          <p:cNvGrpSpPr/>
          <p:nvPr/>
        </p:nvGrpSpPr>
        <p:grpSpPr>
          <a:xfrm rot="5400000">
            <a:off x="141380" y="3725683"/>
            <a:ext cx="537179" cy="1566165"/>
            <a:chOff x="8149430" y="-542942"/>
            <a:chExt cx="537179" cy="1566165"/>
          </a:xfrm>
        </p:grpSpPr>
        <p:sp>
          <p:nvSpPr>
            <p:cNvPr id="44" name="Google Shape;44;p8"/>
            <p:cNvSpPr/>
            <p:nvPr/>
          </p:nvSpPr>
          <p:spPr>
            <a:xfrm rot="10800000" flipH="1">
              <a:off x="8350193"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8"/>
            <p:cNvSpPr/>
            <p:nvPr/>
          </p:nvSpPr>
          <p:spPr>
            <a:xfrm rot="10800000" flipH="1">
              <a:off x="8550955"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8"/>
            <p:cNvSpPr/>
            <p:nvPr/>
          </p:nvSpPr>
          <p:spPr>
            <a:xfrm rot="10800000" flipH="1">
              <a:off x="8149430" y="-542942"/>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 name="Google Shape;47;p8"/>
          <p:cNvGrpSpPr/>
          <p:nvPr/>
        </p:nvGrpSpPr>
        <p:grpSpPr>
          <a:xfrm>
            <a:off x="5464518" y="-698192"/>
            <a:ext cx="537179" cy="1566165"/>
            <a:chOff x="7094368" y="-502267"/>
            <a:chExt cx="537179" cy="1566165"/>
          </a:xfrm>
        </p:grpSpPr>
        <p:sp>
          <p:nvSpPr>
            <p:cNvPr id="48" name="Google Shape;48;p8"/>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8"/>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8"/>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1" name="Shape 51"/>
        <p:cNvGrpSpPr/>
        <p:nvPr/>
      </p:nvGrpSpPr>
      <p:grpSpPr>
        <a:xfrm>
          <a:off x="0" y="0"/>
          <a:ext cx="0" cy="0"/>
          <a:chOff x="0" y="0"/>
          <a:chExt cx="0" cy="0"/>
        </a:xfrm>
      </p:grpSpPr>
      <p:pic>
        <p:nvPicPr>
          <p:cNvPr id="52" name="Google Shape;52;p9"/>
          <p:cNvPicPr preferRelativeResize="0"/>
          <p:nvPr/>
        </p:nvPicPr>
        <p:blipFill rotWithShape="1">
          <a:blip r:embed="rId2">
            <a:alphaModFix amt="54000"/>
          </a:blip>
          <a:srcRect t="43313"/>
          <a:stretch>
            <a:fillRect/>
          </a:stretch>
        </p:blipFill>
        <p:spPr>
          <a:xfrm>
            <a:off x="0" y="-39900"/>
            <a:ext cx="9144000" cy="5183400"/>
          </a:xfrm>
          <a:prstGeom prst="rect">
            <a:avLst/>
          </a:prstGeom>
          <a:noFill/>
          <a:ln>
            <a:noFill/>
          </a:ln>
        </p:spPr>
      </p:pic>
      <p:sp>
        <p:nvSpPr>
          <p:cNvPr id="53" name="Google Shape;53;p9"/>
          <p:cNvSpPr txBox="1"/>
          <p:nvPr>
            <p:ph type="title"/>
          </p:nvPr>
        </p:nvSpPr>
        <p:spPr>
          <a:xfrm>
            <a:off x="720000" y="672575"/>
            <a:ext cx="4294800" cy="1365900"/>
          </a:xfrm>
          <a:prstGeom prst="rect">
            <a:avLst/>
          </a:prstGeom>
          <a:solidFill>
            <a:schemeClr val="accent3"/>
          </a:solidFill>
          <a:effectLst>
            <a:outerShdw blurRad="14288" dist="9525" dir="4860000" algn="bl" rotWithShape="0">
              <a:srgbClr val="000000">
                <a:alpha val="25000"/>
              </a:srgbClr>
            </a:outerShdw>
          </a:effectLst>
        </p:spPr>
        <p:txBody>
          <a:bodyPr spcFirstLastPara="1" wrap="square" lIns="91425" tIns="91425" rIns="91425" bIns="91425" anchor="b" anchorCtr="0">
            <a:noAutofit/>
          </a:bodyPr>
          <a:lstStyle>
            <a:lvl1pPr lvl="0" algn="ctr" rtl="0">
              <a:spcBef>
                <a:spcPts val="0"/>
              </a:spcBef>
              <a:spcAft>
                <a:spcPts val="0"/>
              </a:spcAft>
              <a:buSzPts val="3000"/>
              <a:buNone/>
              <a:defRPr sz="80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9"/>
          <p:cNvSpPr txBox="1"/>
          <p:nvPr>
            <p:ph type="subTitle" idx="1"/>
          </p:nvPr>
        </p:nvSpPr>
        <p:spPr>
          <a:xfrm>
            <a:off x="720000" y="2101625"/>
            <a:ext cx="4294800" cy="83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5" name="Shape 55"/>
        <p:cNvGrpSpPr/>
        <p:nvPr/>
      </p:nvGrpSpPr>
      <p:grpSpPr>
        <a:xfrm>
          <a:off x="0" y="0"/>
          <a:ext cx="0" cy="0"/>
          <a:chOff x="0" y="0"/>
          <a:chExt cx="0" cy="0"/>
        </a:xfrm>
      </p:grpSpPr>
      <p:sp>
        <p:nvSpPr>
          <p:cNvPr id="56" name="Google Shape;56;p10"/>
          <p:cNvSpPr txBox="1"/>
          <p:nvPr>
            <p:ph type="title"/>
          </p:nvPr>
        </p:nvSpPr>
        <p:spPr>
          <a:xfrm>
            <a:off x="3645625" y="529375"/>
            <a:ext cx="4778400" cy="11184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25975" y="529375"/>
            <a:ext cx="7692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lata"/>
              <a:buNone/>
              <a:defRPr sz="3000" b="1">
                <a:solidFill>
                  <a:schemeClr val="dk1"/>
                </a:solidFill>
                <a:latin typeface="Alata"/>
                <a:ea typeface="Alata"/>
                <a:cs typeface="Alata"/>
                <a:sym typeface="Alata"/>
              </a:defRPr>
            </a:lvl1pPr>
            <a:lvl2pPr lvl="1"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2pPr>
            <a:lvl3pPr lvl="2"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3pPr>
            <a:lvl4pPr lvl="3"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4pPr>
            <a:lvl5pPr lvl="4"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5pPr>
            <a:lvl6pPr lvl="5"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6pPr>
            <a:lvl7pPr lvl="6"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7pPr>
            <a:lvl8pPr lvl="7"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8pPr>
            <a:lvl9pPr lvl="8" rtl="0">
              <a:spcBef>
                <a:spcPts val="0"/>
              </a:spcBef>
              <a:spcAft>
                <a:spcPts val="0"/>
              </a:spcAft>
              <a:buClr>
                <a:schemeClr val="dk1"/>
              </a:buClr>
              <a:buSzPts val="3500"/>
              <a:buFont typeface="Alata"/>
              <a:buNone/>
              <a:defRPr sz="3500">
                <a:solidFill>
                  <a:schemeClr val="dk1"/>
                </a:solidFill>
                <a:latin typeface="Alata"/>
                <a:ea typeface="Alata"/>
                <a:cs typeface="Alata"/>
                <a:sym typeface="Alata"/>
              </a:defRPr>
            </a:lvl9pPr>
          </a:lstStyle>
          <a:p/>
        </p:txBody>
      </p:sp>
      <p:sp>
        <p:nvSpPr>
          <p:cNvPr id="7" name="Google Shape;7;p1"/>
          <p:cNvSpPr txBox="1"/>
          <p:nvPr>
            <p:ph type="body" idx="1"/>
          </p:nvPr>
        </p:nvSpPr>
        <p:spPr>
          <a:xfrm>
            <a:off x="725975" y="1152475"/>
            <a:ext cx="7692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1pPr>
            <a:lvl2pPr marL="914400" lvl="1"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2pPr>
            <a:lvl3pPr marL="1371600" lvl="2"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3pPr>
            <a:lvl4pPr marL="1828800" lvl="3"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4pPr>
            <a:lvl5pPr marL="2286000" lvl="4"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5pPr>
            <a:lvl6pPr marL="2743200" lvl="5"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6pPr>
            <a:lvl7pPr marL="3200400" lvl="6"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7pPr>
            <a:lvl8pPr marL="3657600" lvl="7"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8pPr>
            <a:lvl9pPr marL="4114800" lvl="8" indent="-317500">
              <a:lnSpc>
                <a:spcPct val="100000"/>
              </a:lnSpc>
              <a:spcBef>
                <a:spcPts val="0"/>
              </a:spcBef>
              <a:spcAft>
                <a:spcPts val="0"/>
              </a:spcAft>
              <a:buClr>
                <a:schemeClr val="dk1"/>
              </a:buClr>
              <a:buSzPts val="1400"/>
              <a:buFont typeface="Inter Tight"/>
              <a:buChar char="■"/>
              <a:defRPr>
                <a:solidFill>
                  <a:schemeClr val="dk1"/>
                </a:solidFill>
                <a:latin typeface="Inter Tight"/>
                <a:ea typeface="Inter Tight"/>
                <a:cs typeface="Inter Tight"/>
                <a:sym typeface="Inter Tigh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7.jpe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3.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6.xml"/><Relationship Id="rId2" Type="http://schemas.openxmlformats.org/officeDocument/2006/relationships/image" Target="../media/image8.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6.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6.xml"/><Relationship Id="rId2" Type="http://schemas.openxmlformats.org/officeDocument/2006/relationships/image" Target="../media/image11.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6.xml"/><Relationship Id="rId2" Type="http://schemas.openxmlformats.org/officeDocument/2006/relationships/image" Target="../media/image12.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6.xml"/><Relationship Id="rId2" Type="http://schemas.openxmlformats.org/officeDocument/2006/relationships/image" Target="../media/image13.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6.xml"/><Relationship Id="rId2" Type="http://schemas.openxmlformats.org/officeDocument/2006/relationships/image" Target="../media/image14.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6.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6.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6.xml"/><Relationship Id="rId2" Type="http://schemas.openxmlformats.org/officeDocument/2006/relationships/image" Target="../media/image19.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6.xml"/><Relationship Id="rId1"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6.xml"/><Relationship Id="rId1"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6.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8.xml"/><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image" Target="../media/image25.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5.xml"/><Relationship Id="rId3" Type="http://schemas.openxmlformats.org/officeDocument/2006/relationships/image" Target="../media/image28.jpeg"/><Relationship Id="rId2" Type="http://schemas.openxmlformats.org/officeDocument/2006/relationships/image" Target="../media/image6.png"/><Relationship Id="rId1"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33"/>
          <p:cNvSpPr txBox="1"/>
          <p:nvPr>
            <p:ph type="ctrTitle"/>
          </p:nvPr>
        </p:nvSpPr>
        <p:spPr>
          <a:xfrm>
            <a:off x="251460" y="1152525"/>
            <a:ext cx="6185535" cy="26003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a:solidFill>
                  <a:schemeClr val="accent2"/>
                </a:solidFill>
              </a:rPr>
              <a:t>Ch</a:t>
            </a:r>
            <a:r>
              <a:rPr lang="vi-VN" altLang="en-US" sz="3600">
                <a:solidFill>
                  <a:schemeClr val="accent2"/>
                </a:solidFill>
              </a:rPr>
              <a:t>ào mừng thầy cô và các bạn đến với phần báo cáo của nhóm 6</a:t>
            </a:r>
            <a:endParaRPr lang="vi-VN" altLang="en-US" sz="3600">
              <a:solidFill>
                <a:schemeClr val="accent2"/>
              </a:solidFill>
            </a:endParaRPr>
          </a:p>
        </p:txBody>
      </p:sp>
      <p:sp>
        <p:nvSpPr>
          <p:cNvPr id="245" name="Google Shape;245;p33"/>
          <p:cNvSpPr txBox="1"/>
          <p:nvPr>
            <p:ph type="subTitle" idx="1"/>
          </p:nvPr>
        </p:nvSpPr>
        <p:spPr>
          <a:xfrm>
            <a:off x="725975" y="3989825"/>
            <a:ext cx="4353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Nh</a:t>
            </a:r>
            <a:r>
              <a:rPr lang="vi-VN" altLang="en-US"/>
              <a:t>ập môn công nghệ phần </a:t>
            </a:r>
            <a:r>
              <a:rPr lang="vi-VN" altLang="en-US"/>
              <a:t>mềm</a:t>
            </a:r>
            <a:endParaRPr lang="vi-VN" altLang="en-US"/>
          </a:p>
        </p:txBody>
      </p:sp>
      <p:grpSp>
        <p:nvGrpSpPr>
          <p:cNvPr id="246" name="Google Shape;246;p33"/>
          <p:cNvGrpSpPr/>
          <p:nvPr/>
        </p:nvGrpSpPr>
        <p:grpSpPr>
          <a:xfrm rot="-846442">
            <a:off x="4370781" y="4266852"/>
            <a:ext cx="1104494" cy="272729"/>
            <a:chOff x="301275" y="1855975"/>
            <a:chExt cx="7065850" cy="1992000"/>
          </a:xfrm>
        </p:grpSpPr>
        <p:sp>
          <p:nvSpPr>
            <p:cNvPr id="247" name="Google Shape;247;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3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275" name="Google Shape;275;p33"/>
          <p:cNvPicPr preferRelativeResize="0"/>
          <p:nvPr/>
        </p:nvPicPr>
        <p:blipFill rotWithShape="1">
          <a:blip r:embed="rId1"/>
          <a:srcRect r="6270"/>
          <a:stretch>
            <a:fillRect/>
          </a:stretch>
        </p:blipFill>
        <p:spPr>
          <a:xfrm>
            <a:off x="7337076" y="2883150"/>
            <a:ext cx="1080951" cy="1730974"/>
          </a:xfrm>
          <a:prstGeom prst="rect">
            <a:avLst/>
          </a:prstGeom>
          <a:noFill/>
          <a:ln>
            <a:noFill/>
          </a:ln>
          <a:effectLst>
            <a:outerShdw blurRad="14288" dist="9525" dir="4860000" algn="bl" rotWithShape="0">
              <a:srgbClr val="000000">
                <a:alpha val="25000"/>
              </a:srgbClr>
            </a:outerShdw>
          </a:effectLst>
        </p:spPr>
      </p:pic>
      <p:pic>
        <p:nvPicPr>
          <p:cNvPr id="276" name="Google Shape;276;p33"/>
          <p:cNvPicPr preferRelativeResize="0"/>
          <p:nvPr/>
        </p:nvPicPr>
        <p:blipFill>
          <a:blip r:embed="rId2"/>
          <a:stretch>
            <a:fillRect/>
          </a:stretch>
        </p:blipFill>
        <p:spPr>
          <a:xfrm>
            <a:off x="6312485" y="1311025"/>
            <a:ext cx="2105590" cy="1403370"/>
          </a:xfrm>
          <a:prstGeom prst="rect">
            <a:avLst/>
          </a:prstGeom>
          <a:noFill/>
          <a:ln>
            <a:noFill/>
          </a:ln>
          <a:effectLst>
            <a:outerShdw blurRad="14288" dist="9525" dir="4860000" algn="bl" rotWithShape="0">
              <a:srgbClr val="000000">
                <a:alpha val="25000"/>
              </a:srgbClr>
            </a:outerShdw>
          </a:effectLst>
        </p:spPr>
      </p:pic>
      <p:pic>
        <p:nvPicPr>
          <p:cNvPr id="277" name="Google Shape;277;p33"/>
          <p:cNvPicPr preferRelativeResize="0"/>
          <p:nvPr/>
        </p:nvPicPr>
        <p:blipFill rotWithShape="1">
          <a:blip r:embed="rId3"/>
          <a:srcRect l="21758" t="5783" r="13600" b="5783"/>
          <a:stretch>
            <a:fillRect/>
          </a:stretch>
        </p:blipFill>
        <p:spPr>
          <a:xfrm>
            <a:off x="6312425" y="3741265"/>
            <a:ext cx="850946" cy="872860"/>
          </a:xfrm>
          <a:prstGeom prst="rect">
            <a:avLst/>
          </a:prstGeom>
          <a:noFill/>
          <a:ln>
            <a:noFill/>
          </a:ln>
          <a:effectLst>
            <a:outerShdw blurRad="14288" dist="9525" dir="4860000" algn="bl" rotWithShape="0">
              <a:srgbClr val="000000">
                <a:alpha val="25000"/>
              </a:srgbClr>
            </a:outerShdw>
          </a:effectLst>
        </p:spPr>
      </p:pic>
      <p:sp>
        <p:nvSpPr>
          <p:cNvPr id="278" name="Google Shape;278;p33"/>
          <p:cNvSpPr/>
          <p:nvPr/>
        </p:nvSpPr>
        <p:spPr>
          <a:xfrm>
            <a:off x="7300025" y="121097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9" name="Google Shape;279;p33"/>
          <p:cNvGrpSpPr/>
          <p:nvPr/>
        </p:nvGrpSpPr>
        <p:grpSpPr>
          <a:xfrm rot="-7606" flipH="1">
            <a:off x="6418523" y="3616922"/>
            <a:ext cx="638754" cy="168324"/>
            <a:chOff x="301275" y="1855975"/>
            <a:chExt cx="7065850" cy="1992000"/>
          </a:xfrm>
        </p:grpSpPr>
        <p:sp>
          <p:nvSpPr>
            <p:cNvPr id="280" name="Google Shape;280;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3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8" name="Google Shape;308;p33"/>
          <p:cNvGrpSpPr/>
          <p:nvPr/>
        </p:nvGrpSpPr>
        <p:grpSpPr>
          <a:xfrm rot="-1808271" flipH="1">
            <a:off x="7108212" y="2832574"/>
            <a:ext cx="638919" cy="168410"/>
            <a:chOff x="301275" y="1855975"/>
            <a:chExt cx="7065850" cy="1992000"/>
          </a:xfrm>
        </p:grpSpPr>
        <p:sp>
          <p:nvSpPr>
            <p:cNvPr id="309" name="Google Shape;309;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3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7" name="Google Shape;337;p33"/>
          <p:cNvSpPr/>
          <p:nvPr/>
        </p:nvSpPr>
        <p:spPr>
          <a:xfrm flipH="1">
            <a:off x="6620775" y="2548450"/>
            <a:ext cx="742671" cy="864975"/>
          </a:xfrm>
          <a:custGeom>
            <a:avLst/>
            <a:gdLst/>
            <a:ahLst/>
            <a:cxnLst/>
            <a:rect l="l" t="t" r="r" b="b"/>
            <a:pathLst>
              <a:path w="36775" h="34599" extrusionOk="0">
                <a:moveTo>
                  <a:pt x="0" y="34306"/>
                </a:moveTo>
                <a:cubicBezTo>
                  <a:pt x="11506" y="35746"/>
                  <a:pt x="25043" y="31659"/>
                  <a:pt x="32965" y="23190"/>
                </a:cubicBezTo>
                <a:cubicBezTo>
                  <a:pt x="38252" y="17538"/>
                  <a:pt x="38114" y="4497"/>
                  <a:pt x="31815" y="0"/>
                </a:cubicBezTo>
              </a:path>
            </a:pathLst>
          </a:custGeom>
          <a:noFill/>
          <a:ln w="19050" cap="rnd" cmpd="sng">
            <a:solidFill>
              <a:schemeClr val="dk1"/>
            </a:solidFill>
            <a:prstDash val="solid"/>
            <a:round/>
            <a:headEnd type="none" w="med" len="med"/>
            <a:tailEnd type="triangle" w="med" len="med"/>
          </a:ln>
        </p:spPr>
      </p:sp>
      <p:grpSp>
        <p:nvGrpSpPr>
          <p:cNvPr id="339" name="Google Shape;339;p33"/>
          <p:cNvGrpSpPr/>
          <p:nvPr/>
        </p:nvGrpSpPr>
        <p:grpSpPr>
          <a:xfrm rot="1350463" flipH="1">
            <a:off x="7030065" y="436862"/>
            <a:ext cx="638645" cy="168324"/>
            <a:chOff x="301275" y="1855975"/>
            <a:chExt cx="7065850" cy="1992000"/>
          </a:xfrm>
        </p:grpSpPr>
        <p:sp>
          <p:nvSpPr>
            <p:cNvPr id="340" name="Google Shape;340;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3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8" name="Google Shape;368;p33"/>
          <p:cNvSpPr/>
          <p:nvPr/>
        </p:nvSpPr>
        <p:spPr>
          <a:xfrm>
            <a:off x="4641375" y="610454"/>
            <a:ext cx="1583600" cy="612884"/>
          </a:xfrm>
          <a:custGeom>
            <a:avLst/>
            <a:gdLst/>
            <a:ahLst/>
            <a:cxnLst/>
            <a:rect l="l" t="t" r="r" b="b"/>
            <a:pathLst>
              <a:path w="63344" h="17486" extrusionOk="0">
                <a:moveTo>
                  <a:pt x="63344" y="2551"/>
                </a:moveTo>
                <a:cubicBezTo>
                  <a:pt x="42298" y="-2709"/>
                  <a:pt x="12039" y="-561"/>
                  <a:pt x="0" y="17486"/>
                </a:cubicBezTo>
              </a:path>
            </a:pathLst>
          </a:custGeom>
          <a:noFill/>
          <a:ln w="19050" cap="rnd" cmpd="sng">
            <a:solidFill>
              <a:schemeClr val="dk1"/>
            </a:solidFill>
            <a:prstDash val="solid"/>
            <a:round/>
            <a:headEnd type="none" w="med" len="med"/>
            <a:tailEnd type="triangle" w="med" len="med"/>
          </a:ln>
        </p:spPr>
      </p:sp>
      <p:sp>
        <p:nvSpPr>
          <p:cNvPr id="369" name="Google Shape;369;p33"/>
          <p:cNvSpPr/>
          <p:nvPr/>
        </p:nvSpPr>
        <p:spPr>
          <a:xfrm rot="-5400000" flipH="1">
            <a:off x="730999" y="5504326"/>
            <a:ext cx="17063" cy="27118"/>
          </a:xfrm>
          <a:custGeom>
            <a:avLst/>
            <a:gdLst/>
            <a:ahLst/>
            <a:cxnLst/>
            <a:rect l="l" t="t" r="r" b="b"/>
            <a:pathLst>
              <a:path w="1595" h="2535" extrusionOk="0">
                <a:moveTo>
                  <a:pt x="1595" y="0"/>
                </a:moveTo>
                <a:lnTo>
                  <a:pt x="1595" y="0"/>
                </a:lnTo>
                <a:cubicBezTo>
                  <a:pt x="1165" y="531"/>
                  <a:pt x="552" y="1554"/>
                  <a:pt x="0" y="2535"/>
                </a:cubicBezTo>
                <a:cubicBezTo>
                  <a:pt x="511" y="1819"/>
                  <a:pt x="1022" y="1063"/>
                  <a:pt x="1595"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33"/>
          <p:cNvSpPr/>
          <p:nvPr/>
        </p:nvSpPr>
        <p:spPr>
          <a:xfrm rot="-5400000" flipH="1">
            <a:off x="753079" y="5509129"/>
            <a:ext cx="235" cy="235"/>
          </a:xfrm>
          <a:custGeom>
            <a:avLst/>
            <a:gdLst/>
            <a:ahLst/>
            <a:cxnLst/>
            <a:rect l="l" t="t" r="r" b="b"/>
            <a:pathLst>
              <a:path w="22" h="22" extrusionOk="0">
                <a:moveTo>
                  <a:pt x="21" y="1"/>
                </a:moveTo>
                <a:cubicBezTo>
                  <a:pt x="21" y="1"/>
                  <a:pt x="21" y="21"/>
                  <a:pt x="1" y="21"/>
                </a:cubicBezTo>
                <a:lnTo>
                  <a:pt x="21" y="21"/>
                </a:lnTo>
                <a:cubicBezTo>
                  <a:pt x="21" y="1"/>
                  <a:pt x="21"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33"/>
          <p:cNvSpPr/>
          <p:nvPr/>
        </p:nvSpPr>
        <p:spPr>
          <a:xfrm rot="-5400000" flipH="1">
            <a:off x="2947291" y="5503444"/>
            <a:ext cx="5916" cy="7659"/>
          </a:xfrm>
          <a:custGeom>
            <a:avLst/>
            <a:gdLst/>
            <a:ahLst/>
            <a:cxnLst/>
            <a:rect l="l" t="t" r="r" b="b"/>
            <a:pathLst>
              <a:path w="553" h="716" extrusionOk="0">
                <a:moveTo>
                  <a:pt x="553" y="0"/>
                </a:moveTo>
                <a:cubicBezTo>
                  <a:pt x="369" y="225"/>
                  <a:pt x="164" y="470"/>
                  <a:pt x="1" y="716"/>
                </a:cubicBezTo>
                <a:cubicBezTo>
                  <a:pt x="164" y="491"/>
                  <a:pt x="369" y="245"/>
                  <a:pt x="55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33"/>
          <p:cNvSpPr/>
          <p:nvPr/>
        </p:nvSpPr>
        <p:spPr>
          <a:xfrm rot="-5400000" flipH="1">
            <a:off x="1075085" y="5774930"/>
            <a:ext cx="2418" cy="17501"/>
          </a:xfrm>
          <a:custGeom>
            <a:avLst/>
            <a:gdLst/>
            <a:ahLst/>
            <a:cxnLst/>
            <a:rect l="l" t="t" r="r" b="b"/>
            <a:pathLst>
              <a:path w="226" h="1636" extrusionOk="0">
                <a:moveTo>
                  <a:pt x="226" y="0"/>
                </a:moveTo>
                <a:lnTo>
                  <a:pt x="226" y="0"/>
                </a:lnTo>
                <a:cubicBezTo>
                  <a:pt x="144" y="368"/>
                  <a:pt x="62" y="1022"/>
                  <a:pt x="1" y="1636"/>
                </a:cubicBezTo>
                <a:cubicBezTo>
                  <a:pt x="83" y="1165"/>
                  <a:pt x="144" y="654"/>
                  <a:pt x="226"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33"/>
          <p:cNvSpPr/>
          <p:nvPr/>
        </p:nvSpPr>
        <p:spPr>
          <a:xfrm rot="-5400000" flipH="1">
            <a:off x="1085039" y="5782253"/>
            <a:ext cx="225" cy="235"/>
          </a:xfrm>
          <a:custGeom>
            <a:avLst/>
            <a:gdLst/>
            <a:ahLst/>
            <a:cxnLst/>
            <a:rect l="l" t="t" r="r" b="b"/>
            <a:pathLst>
              <a:path w="21" h="22" extrusionOk="0">
                <a:moveTo>
                  <a:pt x="0" y="1"/>
                </a:moveTo>
                <a:lnTo>
                  <a:pt x="0" y="21"/>
                </a:lnTo>
                <a:cubicBezTo>
                  <a:pt x="0" y="1"/>
                  <a:pt x="0" y="1"/>
                  <a:pt x="21" y="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33"/>
          <p:cNvSpPr/>
          <p:nvPr/>
        </p:nvSpPr>
        <p:spPr>
          <a:xfrm rot="-5400000" flipH="1">
            <a:off x="2349868" y="5858579"/>
            <a:ext cx="1540" cy="5039"/>
          </a:xfrm>
          <a:custGeom>
            <a:avLst/>
            <a:gdLst/>
            <a:ahLst/>
            <a:cxnLst/>
            <a:rect l="l" t="t" r="r" b="b"/>
            <a:pathLst>
              <a:path w="144" h="471" extrusionOk="0">
                <a:moveTo>
                  <a:pt x="0" y="0"/>
                </a:moveTo>
                <a:cubicBezTo>
                  <a:pt x="62" y="164"/>
                  <a:pt x="102" y="327"/>
                  <a:pt x="143" y="470"/>
                </a:cubicBezTo>
                <a:cubicBezTo>
                  <a:pt x="102" y="307"/>
                  <a:pt x="62" y="143"/>
                  <a:pt x="0"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33"/>
          <p:cNvSpPr/>
          <p:nvPr/>
        </p:nvSpPr>
        <p:spPr>
          <a:xfrm rot="-5400000" flipH="1">
            <a:off x="1077823" y="5897716"/>
            <a:ext cx="3723" cy="22101"/>
          </a:xfrm>
          <a:custGeom>
            <a:avLst/>
            <a:gdLst/>
            <a:ahLst/>
            <a:cxnLst/>
            <a:rect l="l" t="t" r="r" b="b"/>
            <a:pathLst>
              <a:path w="348" h="2066" extrusionOk="0">
                <a:moveTo>
                  <a:pt x="348" y="0"/>
                </a:moveTo>
                <a:cubicBezTo>
                  <a:pt x="246" y="471"/>
                  <a:pt x="123" y="1309"/>
                  <a:pt x="0" y="2065"/>
                </a:cubicBezTo>
                <a:cubicBezTo>
                  <a:pt x="123" y="1472"/>
                  <a:pt x="225" y="839"/>
                  <a:pt x="348"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33"/>
          <p:cNvSpPr/>
          <p:nvPr/>
        </p:nvSpPr>
        <p:spPr>
          <a:xfrm rot="-5400000" flipH="1">
            <a:off x="1090938" y="5906691"/>
            <a:ext cx="11" cy="439"/>
          </a:xfrm>
          <a:custGeom>
            <a:avLst/>
            <a:gdLst/>
            <a:ahLst/>
            <a:cxnLst/>
            <a:rect l="l" t="t" r="r" b="b"/>
            <a:pathLst>
              <a:path w="1" h="41" extrusionOk="0">
                <a:moveTo>
                  <a:pt x="0" y="21"/>
                </a:moveTo>
                <a:lnTo>
                  <a:pt x="0" y="41"/>
                </a:lnTo>
                <a:cubicBezTo>
                  <a:pt x="0" y="21"/>
                  <a:pt x="0" y="21"/>
                  <a:pt x="0" y="0"/>
                </a:cubicBezTo>
                <a:cubicBezTo>
                  <a:pt x="0" y="21"/>
                  <a:pt x="0" y="21"/>
                  <a:pt x="0" y="21"/>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33"/>
          <p:cNvSpPr/>
          <p:nvPr/>
        </p:nvSpPr>
        <p:spPr>
          <a:xfrm rot="-5400000" flipH="1">
            <a:off x="2716375" y="5919812"/>
            <a:ext cx="1316" cy="6996"/>
          </a:xfrm>
          <a:custGeom>
            <a:avLst/>
            <a:gdLst/>
            <a:ahLst/>
            <a:cxnLst/>
            <a:rect l="l" t="t" r="r" b="b"/>
            <a:pathLst>
              <a:path w="123" h="654" extrusionOk="0">
                <a:moveTo>
                  <a:pt x="123" y="0"/>
                </a:moveTo>
                <a:lnTo>
                  <a:pt x="123" y="0"/>
                </a:lnTo>
                <a:cubicBezTo>
                  <a:pt x="82" y="225"/>
                  <a:pt x="41" y="429"/>
                  <a:pt x="0" y="654"/>
                </a:cubicBezTo>
                <a:cubicBezTo>
                  <a:pt x="41" y="449"/>
                  <a:pt x="82" y="225"/>
                  <a:pt x="123" y="0"/>
                </a:cubicBezTo>
                <a:close/>
              </a:path>
            </a:pathLst>
          </a:custGeom>
          <a:solidFill>
            <a:srgbClr val="F79D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78" name="Google Shape;378;p33"/>
          <p:cNvGrpSpPr/>
          <p:nvPr/>
        </p:nvGrpSpPr>
        <p:grpSpPr>
          <a:xfrm>
            <a:off x="604041" y="321101"/>
            <a:ext cx="1913784" cy="1161074"/>
            <a:chOff x="604041" y="321101"/>
            <a:chExt cx="1913784" cy="1161074"/>
          </a:xfrm>
        </p:grpSpPr>
        <p:sp>
          <p:nvSpPr>
            <p:cNvPr id="379" name="Google Shape;379;p33"/>
            <p:cNvSpPr/>
            <p:nvPr/>
          </p:nvSpPr>
          <p:spPr>
            <a:xfrm>
              <a:off x="811125" y="529375"/>
              <a:ext cx="1706700" cy="952800"/>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380" name="Google Shape;380;p33"/>
            <p:cNvGrpSpPr/>
            <p:nvPr/>
          </p:nvGrpSpPr>
          <p:grpSpPr>
            <a:xfrm rot="-1808271" flipH="1">
              <a:off x="602987" y="470199"/>
              <a:ext cx="638919" cy="168410"/>
              <a:chOff x="301275" y="1855975"/>
              <a:chExt cx="7065850" cy="1992000"/>
            </a:xfrm>
          </p:grpSpPr>
          <p:sp>
            <p:nvSpPr>
              <p:cNvPr id="381" name="Google Shape;381;p3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3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3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3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3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3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3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3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3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3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3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3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3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3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3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3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3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3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3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3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3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3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3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3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3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3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3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3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09" name="Google Shape;409;p33"/>
          <p:cNvGrpSpPr/>
          <p:nvPr/>
        </p:nvGrpSpPr>
        <p:grpSpPr>
          <a:xfrm>
            <a:off x="960025" y="801550"/>
            <a:ext cx="1340196" cy="351000"/>
            <a:chOff x="960025" y="801550"/>
            <a:chExt cx="1340196" cy="351000"/>
          </a:xfrm>
        </p:grpSpPr>
        <p:sp>
          <p:nvSpPr>
            <p:cNvPr id="410" name="Google Shape;410;p33"/>
            <p:cNvSpPr/>
            <p:nvPr/>
          </p:nvSpPr>
          <p:spPr>
            <a:xfrm>
              <a:off x="960025" y="80155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33"/>
            <p:cNvSpPr/>
            <p:nvPr/>
          </p:nvSpPr>
          <p:spPr>
            <a:xfrm>
              <a:off x="1454623" y="801550"/>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33"/>
            <p:cNvSpPr/>
            <p:nvPr/>
          </p:nvSpPr>
          <p:spPr>
            <a:xfrm>
              <a:off x="1949221" y="801550"/>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864" name="Shape 1864"/>
        <p:cNvGrpSpPr/>
        <p:nvPr/>
      </p:nvGrpSpPr>
      <p:grpSpPr>
        <a:xfrm>
          <a:off x="0" y="0"/>
          <a:ext cx="0" cy="0"/>
          <a:chOff x="0" y="0"/>
          <a:chExt cx="0" cy="0"/>
        </a:xfrm>
      </p:grpSpPr>
      <p:grpSp>
        <p:nvGrpSpPr>
          <p:cNvPr id="1865" name="Google Shape;1865;p44"/>
          <p:cNvGrpSpPr/>
          <p:nvPr/>
        </p:nvGrpSpPr>
        <p:grpSpPr>
          <a:xfrm rot="5400000">
            <a:off x="1974390" y="1797919"/>
            <a:ext cx="971066" cy="1824406"/>
            <a:chOff x="7736134" y="1083598"/>
            <a:chExt cx="971066" cy="1824406"/>
          </a:xfrm>
        </p:grpSpPr>
        <p:sp>
          <p:nvSpPr>
            <p:cNvPr id="1866" name="Google Shape;1866;p44"/>
            <p:cNvSpPr/>
            <p:nvPr/>
          </p:nvSpPr>
          <p:spPr>
            <a:xfrm rot="-5400000" flipH="1">
              <a:off x="7429350" y="1630153"/>
              <a:ext cx="1778700" cy="777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867" name="Google Shape;1867;p44"/>
            <p:cNvGrpSpPr/>
            <p:nvPr/>
          </p:nvGrpSpPr>
          <p:grpSpPr>
            <a:xfrm rot="-1902181">
              <a:off x="7732906" y="1238753"/>
              <a:ext cx="638663" cy="168542"/>
              <a:chOff x="301275" y="1855975"/>
              <a:chExt cx="7065850" cy="1992000"/>
            </a:xfrm>
          </p:grpSpPr>
          <p:sp>
            <p:nvSpPr>
              <p:cNvPr id="1868" name="Google Shape;1868;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4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896" name="Google Shape;1896;p44"/>
          <p:cNvSpPr/>
          <p:nvPr/>
        </p:nvSpPr>
        <p:spPr>
          <a:xfrm>
            <a:off x="66040" y="3507740"/>
            <a:ext cx="2696210" cy="56959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grpSp>
        <p:nvGrpSpPr>
          <p:cNvPr id="1898" name="Google Shape;1898;p44"/>
          <p:cNvGrpSpPr/>
          <p:nvPr/>
        </p:nvGrpSpPr>
        <p:grpSpPr>
          <a:xfrm flipH="1">
            <a:off x="7068620" y="337344"/>
            <a:ext cx="1661536" cy="1062820"/>
            <a:chOff x="276466" y="3802601"/>
            <a:chExt cx="1661536" cy="1062820"/>
          </a:xfrm>
        </p:grpSpPr>
        <p:sp>
          <p:nvSpPr>
            <p:cNvPr id="1899" name="Google Shape;1899;p44"/>
            <p:cNvSpPr/>
            <p:nvPr/>
          </p:nvSpPr>
          <p:spPr>
            <a:xfrm>
              <a:off x="531302" y="4020621"/>
              <a:ext cx="1406700" cy="84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900" name="Google Shape;1900;p44"/>
            <p:cNvGrpSpPr/>
            <p:nvPr/>
          </p:nvGrpSpPr>
          <p:grpSpPr>
            <a:xfrm rot="-1808271" flipH="1">
              <a:off x="275412" y="3951699"/>
              <a:ext cx="638919" cy="168410"/>
              <a:chOff x="301275" y="1855975"/>
              <a:chExt cx="7065850" cy="1992000"/>
            </a:xfrm>
          </p:grpSpPr>
          <p:sp>
            <p:nvSpPr>
              <p:cNvPr id="1901" name="Google Shape;1901;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44"/>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29" name="Google Shape;1929;p44"/>
          <p:cNvGrpSpPr/>
          <p:nvPr/>
        </p:nvGrpSpPr>
        <p:grpSpPr>
          <a:xfrm>
            <a:off x="6372090" y="2330332"/>
            <a:ext cx="1210425" cy="940508"/>
            <a:chOff x="1552700" y="195242"/>
            <a:chExt cx="1210425" cy="940508"/>
          </a:xfrm>
        </p:grpSpPr>
        <p:pic>
          <p:nvPicPr>
            <p:cNvPr id="1930" name="Google Shape;1930;p44"/>
            <p:cNvPicPr preferRelativeResize="0"/>
            <p:nvPr/>
          </p:nvPicPr>
          <p:blipFill>
            <a:blip r:embed="rId1"/>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1931" name="Google Shape;1931;p44"/>
            <p:cNvGrpSpPr/>
            <p:nvPr/>
          </p:nvGrpSpPr>
          <p:grpSpPr>
            <a:xfrm rot="-7606" flipH="1">
              <a:off x="1838583" y="195949"/>
              <a:ext cx="638754" cy="168324"/>
              <a:chOff x="301275" y="1855975"/>
              <a:chExt cx="7065850" cy="1992000"/>
            </a:xfrm>
          </p:grpSpPr>
          <p:sp>
            <p:nvSpPr>
              <p:cNvPr id="1932" name="Google Shape;1932;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4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60" name="Google Shape;1960;p44"/>
          <p:cNvGrpSpPr/>
          <p:nvPr/>
        </p:nvGrpSpPr>
        <p:grpSpPr>
          <a:xfrm rot="5400000">
            <a:off x="2258878" y="2113419"/>
            <a:ext cx="351000" cy="1340196"/>
            <a:chOff x="8231107" y="1350218"/>
            <a:chExt cx="351000" cy="1340196"/>
          </a:xfrm>
        </p:grpSpPr>
        <p:sp>
          <p:nvSpPr>
            <p:cNvPr id="1961" name="Google Shape;1961;p44"/>
            <p:cNvSpPr/>
            <p:nvPr/>
          </p:nvSpPr>
          <p:spPr>
            <a:xfrm rot="-5400000" flipH="1">
              <a:off x="8231107" y="1350218"/>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4"/>
            <p:cNvSpPr/>
            <p:nvPr/>
          </p:nvSpPr>
          <p:spPr>
            <a:xfrm rot="-5400000" flipH="1">
              <a:off x="8231107" y="1844816"/>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4"/>
            <p:cNvSpPr/>
            <p:nvPr/>
          </p:nvSpPr>
          <p:spPr>
            <a:xfrm rot="-5400000" flipH="1">
              <a:off x="8231107" y="2339414"/>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64" name="Google Shape;1964;p44"/>
          <p:cNvSpPr/>
          <p:nvPr/>
        </p:nvSpPr>
        <p:spPr>
          <a:xfrm>
            <a:off x="1346100" y="3698800"/>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65" name="Google Shape;1965;p44"/>
          <p:cNvGrpSpPr/>
          <p:nvPr/>
        </p:nvGrpSpPr>
        <p:grpSpPr>
          <a:xfrm rot="-5400000">
            <a:off x="4964622" y="1818715"/>
            <a:ext cx="1899029" cy="546899"/>
            <a:chOff x="3409074" y="1436787"/>
            <a:chExt cx="1306701" cy="537176"/>
          </a:xfrm>
        </p:grpSpPr>
        <p:sp>
          <p:nvSpPr>
            <p:cNvPr id="1966" name="Google Shape;1966;p44"/>
            <p:cNvSpPr/>
            <p:nvPr/>
          </p:nvSpPr>
          <p:spPr>
            <a:xfrm rot="5400000">
              <a:off x="3994597" y="1052024"/>
              <a:ext cx="135655" cy="1306701"/>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44"/>
            <p:cNvSpPr/>
            <p:nvPr/>
          </p:nvSpPr>
          <p:spPr>
            <a:xfrm rot="5400000">
              <a:off x="3994597" y="1252785"/>
              <a:ext cx="135655" cy="1306701"/>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44"/>
            <p:cNvSpPr/>
            <p:nvPr/>
          </p:nvSpPr>
          <p:spPr>
            <a:xfrm rot="5400000">
              <a:off x="3994597" y="851263"/>
              <a:ext cx="135655" cy="1306701"/>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69" name="Google Shape;1969;p44"/>
          <p:cNvSpPr/>
          <p:nvPr/>
        </p:nvSpPr>
        <p:spPr>
          <a:xfrm>
            <a:off x="3419801" y="1817950"/>
            <a:ext cx="478800" cy="4788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grpSp>
        <p:nvGrpSpPr>
          <p:cNvPr id="1970" name="Google Shape;1970;p44"/>
          <p:cNvGrpSpPr/>
          <p:nvPr/>
        </p:nvGrpSpPr>
        <p:grpSpPr>
          <a:xfrm>
            <a:off x="3492596" y="1923318"/>
            <a:ext cx="335750" cy="336643"/>
            <a:chOff x="-2060175" y="2768875"/>
            <a:chExt cx="291450" cy="292225"/>
          </a:xfrm>
        </p:grpSpPr>
        <p:sp>
          <p:nvSpPr>
            <p:cNvPr id="1971" name="Google Shape;1971;p44"/>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44"/>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73" name="Google Shape;1973;p44"/>
          <p:cNvSpPr/>
          <p:nvPr/>
        </p:nvSpPr>
        <p:spPr>
          <a:xfrm flipH="1">
            <a:off x="6750202" y="2607654"/>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44"/>
          <p:cNvSpPr/>
          <p:nvPr/>
        </p:nvSpPr>
        <p:spPr>
          <a:xfrm rot="-5400000">
            <a:off x="1274105" y="2322740"/>
            <a:ext cx="192900" cy="6534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76" name="Google Shape;1976;p44"/>
          <p:cNvGrpSpPr/>
          <p:nvPr/>
        </p:nvGrpSpPr>
        <p:grpSpPr>
          <a:xfrm rot="5400000">
            <a:off x="1084495" y="226645"/>
            <a:ext cx="607500" cy="1841371"/>
            <a:chOff x="260992" y="3041813"/>
            <a:chExt cx="607500" cy="1841371"/>
          </a:xfrm>
        </p:grpSpPr>
        <p:sp>
          <p:nvSpPr>
            <p:cNvPr id="1977" name="Google Shape;1977;p44"/>
            <p:cNvSpPr/>
            <p:nvPr/>
          </p:nvSpPr>
          <p:spPr>
            <a:xfrm rot="-5400000">
              <a:off x="-322958" y="3691733"/>
              <a:ext cx="1775400" cy="60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44"/>
            <p:cNvSpPr/>
            <p:nvPr/>
          </p:nvSpPr>
          <p:spPr>
            <a:xfrm>
              <a:off x="499500" y="3041813"/>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79" name="Google Shape;1979;p44"/>
          <p:cNvGrpSpPr/>
          <p:nvPr/>
        </p:nvGrpSpPr>
        <p:grpSpPr>
          <a:xfrm>
            <a:off x="755622" y="1002592"/>
            <a:ext cx="1316103" cy="303528"/>
            <a:chOff x="4249719" y="2850038"/>
            <a:chExt cx="1674432" cy="303528"/>
          </a:xfrm>
        </p:grpSpPr>
        <p:sp>
          <p:nvSpPr>
            <p:cNvPr id="1980" name="Google Shape;1980;p44"/>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44"/>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82" name="Google Shape;1982;p44"/>
          <p:cNvSpPr/>
          <p:nvPr/>
        </p:nvSpPr>
        <p:spPr>
          <a:xfrm flipH="1">
            <a:off x="1259840" y="1174750"/>
            <a:ext cx="6797675" cy="176466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Inter Tight"/>
              <a:ea typeface="Inter Tight"/>
              <a:cs typeface="Inter Tight"/>
              <a:sym typeface="Inter Tight"/>
            </a:endParaRPr>
          </a:p>
        </p:txBody>
      </p:sp>
      <p:sp>
        <p:nvSpPr>
          <p:cNvPr id="1983" name="Google Shape;1983;p44"/>
          <p:cNvSpPr/>
          <p:nvPr/>
        </p:nvSpPr>
        <p:spPr>
          <a:xfrm>
            <a:off x="6990888" y="1139413"/>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84" name="Google Shape;1984;p44"/>
          <p:cNvGrpSpPr/>
          <p:nvPr/>
        </p:nvGrpSpPr>
        <p:grpSpPr>
          <a:xfrm>
            <a:off x="7126927" y="746150"/>
            <a:ext cx="1296536" cy="523753"/>
            <a:chOff x="7065967" y="2860700"/>
            <a:chExt cx="1296536" cy="523753"/>
          </a:xfrm>
        </p:grpSpPr>
        <p:sp>
          <p:nvSpPr>
            <p:cNvPr id="1985" name="Google Shape;1985;p44"/>
            <p:cNvSpPr/>
            <p:nvPr/>
          </p:nvSpPr>
          <p:spPr>
            <a:xfrm rot="5400000">
              <a:off x="7613058" y="26350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44"/>
            <p:cNvSpPr/>
            <p:nvPr/>
          </p:nvSpPr>
          <p:spPr>
            <a:xfrm rot="5400000">
              <a:off x="7613058" y="24743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44"/>
            <p:cNvSpPr/>
            <p:nvPr/>
          </p:nvSpPr>
          <p:spPr>
            <a:xfrm rot="5400000">
              <a:off x="7613058" y="23136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88" name="Google Shape;1988;p44"/>
          <p:cNvSpPr/>
          <p:nvPr/>
        </p:nvSpPr>
        <p:spPr>
          <a:xfrm>
            <a:off x="4212264" y="2931740"/>
            <a:ext cx="478800" cy="4788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pic>
        <p:nvPicPr>
          <p:cNvPr id="1990" name="Google Shape;1990;p44"/>
          <p:cNvPicPr preferRelativeResize="0"/>
          <p:nvPr/>
        </p:nvPicPr>
        <p:blipFill rotWithShape="1">
          <a:blip r:embed="rId2"/>
          <a:srcRect t="8332" b="30079"/>
          <a:stretch>
            <a:fillRect/>
          </a:stretch>
        </p:blipFill>
        <p:spPr>
          <a:xfrm>
            <a:off x="2886400" y="3745050"/>
            <a:ext cx="2771949" cy="1138100"/>
          </a:xfrm>
          <a:prstGeom prst="rect">
            <a:avLst/>
          </a:prstGeom>
          <a:noFill/>
          <a:ln>
            <a:noFill/>
          </a:ln>
          <a:effectLst>
            <a:outerShdw blurRad="14288" dist="9525" dir="4860000" algn="bl" rotWithShape="0">
              <a:srgbClr val="000000">
                <a:alpha val="25000"/>
              </a:srgbClr>
            </a:outerShdw>
          </a:effectLst>
        </p:spPr>
      </p:pic>
      <p:sp>
        <p:nvSpPr>
          <p:cNvPr id="1991" name="Google Shape;1991;p44"/>
          <p:cNvSpPr/>
          <p:nvPr/>
        </p:nvSpPr>
        <p:spPr>
          <a:xfrm>
            <a:off x="5845050" y="3742475"/>
            <a:ext cx="2579100" cy="5727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solidFill>
                  <a:schemeClr val="dk1"/>
                </a:solidFill>
                <a:latin typeface="Inter Tight"/>
                <a:ea typeface="Inter Tight"/>
                <a:cs typeface="Inter Tight"/>
                <a:sym typeface="Inter Tight"/>
              </a:rPr>
              <a:t>A a B b C c</a:t>
            </a:r>
            <a:endParaRPr sz="2000" b="1">
              <a:solidFill>
                <a:schemeClr val="dk1"/>
              </a:solidFill>
              <a:latin typeface="Inter Tight"/>
              <a:ea typeface="Inter Tight"/>
              <a:cs typeface="Inter Tight"/>
              <a:sym typeface="Inter Tight"/>
            </a:endParaRPr>
          </a:p>
        </p:txBody>
      </p:sp>
      <p:grpSp>
        <p:nvGrpSpPr>
          <p:cNvPr id="1992" name="Google Shape;1992;p44"/>
          <p:cNvGrpSpPr/>
          <p:nvPr/>
        </p:nvGrpSpPr>
        <p:grpSpPr>
          <a:xfrm rot="-7606" flipH="1">
            <a:off x="6772458" y="3647899"/>
            <a:ext cx="638754" cy="168324"/>
            <a:chOff x="301275" y="1855975"/>
            <a:chExt cx="7065850" cy="1992000"/>
          </a:xfrm>
        </p:grpSpPr>
        <p:sp>
          <p:nvSpPr>
            <p:cNvPr id="1993" name="Google Shape;1993;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4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21" name="Google Shape;2021;p44"/>
          <p:cNvSpPr/>
          <p:nvPr/>
        </p:nvSpPr>
        <p:spPr>
          <a:xfrm>
            <a:off x="1415100" y="1139425"/>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22" name="Google Shape;2022;p44"/>
          <p:cNvGrpSpPr/>
          <p:nvPr/>
        </p:nvGrpSpPr>
        <p:grpSpPr>
          <a:xfrm rot="-7606" flipH="1">
            <a:off x="3953008" y="3647899"/>
            <a:ext cx="638754" cy="168324"/>
            <a:chOff x="301275" y="1855975"/>
            <a:chExt cx="7065850" cy="1992000"/>
          </a:xfrm>
        </p:grpSpPr>
        <p:sp>
          <p:nvSpPr>
            <p:cNvPr id="2023" name="Google Shape;2023;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4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1" name="Google Shape;2051;p44"/>
          <p:cNvSpPr/>
          <p:nvPr/>
        </p:nvSpPr>
        <p:spPr>
          <a:xfrm>
            <a:off x="5793675" y="4197200"/>
            <a:ext cx="461875" cy="379800"/>
          </a:xfrm>
          <a:custGeom>
            <a:avLst/>
            <a:gdLst/>
            <a:ahLst/>
            <a:cxnLst/>
            <a:rect l="l" t="t" r="r" b="b"/>
            <a:pathLst>
              <a:path w="18475" h="15192" extrusionOk="0">
                <a:moveTo>
                  <a:pt x="0" y="15192"/>
                </a:moveTo>
                <a:cubicBezTo>
                  <a:pt x="7663" y="15192"/>
                  <a:pt x="22674" y="5415"/>
                  <a:pt x="17252" y="0"/>
                </a:cubicBezTo>
              </a:path>
            </a:pathLst>
          </a:custGeom>
          <a:noFill/>
          <a:ln w="19050" cap="rnd" cmpd="sng">
            <a:solidFill>
              <a:schemeClr val="dk1"/>
            </a:solidFill>
            <a:prstDash val="solid"/>
            <a:round/>
            <a:headEnd type="none" w="med" len="med"/>
            <a:tailEnd type="triangle" w="med" len="med"/>
          </a:ln>
        </p:spPr>
      </p:sp>
      <p:sp>
        <p:nvSpPr>
          <p:cNvPr id="2052" name="Google Shape;2052;p44"/>
          <p:cNvSpPr/>
          <p:nvPr/>
        </p:nvSpPr>
        <p:spPr>
          <a:xfrm>
            <a:off x="2304600" y="4184325"/>
            <a:ext cx="849725" cy="505375"/>
          </a:xfrm>
          <a:custGeom>
            <a:avLst/>
            <a:gdLst/>
            <a:ahLst/>
            <a:cxnLst/>
            <a:rect l="l" t="t" r="r" b="b"/>
            <a:pathLst>
              <a:path w="33989" h="20215" extrusionOk="0">
                <a:moveTo>
                  <a:pt x="33989" y="14935"/>
                </a:moveTo>
                <a:cubicBezTo>
                  <a:pt x="28470" y="20454"/>
                  <a:pt x="17796" y="21771"/>
                  <a:pt x="10815" y="18282"/>
                </a:cubicBezTo>
                <a:cubicBezTo>
                  <a:pt x="4482" y="15117"/>
                  <a:pt x="0" y="7080"/>
                  <a:pt x="0" y="0"/>
                </a:cubicBezTo>
              </a:path>
            </a:pathLst>
          </a:custGeom>
          <a:noFill/>
          <a:ln w="19050" cap="rnd" cmpd="sng">
            <a:solidFill>
              <a:schemeClr val="dk1"/>
            </a:solidFill>
            <a:prstDash val="solid"/>
            <a:round/>
            <a:headEnd type="none" w="med" len="med"/>
            <a:tailEnd type="triangle" w="med" len="med"/>
          </a:ln>
        </p:spPr>
      </p:sp>
      <p:sp>
        <p:nvSpPr>
          <p:cNvPr id="2053" name="Google Shape;2053;p44"/>
          <p:cNvSpPr/>
          <p:nvPr/>
        </p:nvSpPr>
        <p:spPr>
          <a:xfrm rot="19980000">
            <a:off x="4787855" y="2625970"/>
            <a:ext cx="1229550" cy="732975"/>
          </a:xfrm>
          <a:custGeom>
            <a:avLst/>
            <a:gdLst/>
            <a:ahLst/>
            <a:cxnLst/>
            <a:rect l="l" t="t" r="r" b="b"/>
            <a:pathLst>
              <a:path w="49182" h="29319" extrusionOk="0">
                <a:moveTo>
                  <a:pt x="0" y="0"/>
                </a:moveTo>
                <a:cubicBezTo>
                  <a:pt x="3231" y="0"/>
                  <a:pt x="7168" y="379"/>
                  <a:pt x="9270" y="2832"/>
                </a:cubicBezTo>
                <a:cubicBezTo>
                  <a:pt x="14521" y="8960"/>
                  <a:pt x="12570" y="20173"/>
                  <a:pt x="19055" y="24977"/>
                </a:cubicBezTo>
                <a:cubicBezTo>
                  <a:pt x="27124" y="30955"/>
                  <a:pt x="40825" y="30545"/>
                  <a:pt x="49182" y="24977"/>
                </a:cubicBezTo>
              </a:path>
            </a:pathLst>
          </a:custGeom>
          <a:noFill/>
          <a:ln w="19050" cap="rnd" cmpd="sng">
            <a:solidFill>
              <a:schemeClr val="dk1"/>
            </a:solidFill>
            <a:prstDash val="solid"/>
            <a:round/>
            <a:headEnd type="none" w="med" len="med"/>
            <a:tailEnd type="triangle" w="med" len="med"/>
          </a:ln>
        </p:spPr>
      </p:sp>
      <p:grpSp>
        <p:nvGrpSpPr>
          <p:cNvPr id="2054" name="Google Shape;2054;p44"/>
          <p:cNvGrpSpPr/>
          <p:nvPr/>
        </p:nvGrpSpPr>
        <p:grpSpPr>
          <a:xfrm flipH="1">
            <a:off x="4401185" y="2984500"/>
            <a:ext cx="131445" cy="320040"/>
            <a:chOff x="3282325" y="2035675"/>
            <a:chExt cx="459575" cy="454825"/>
          </a:xfrm>
        </p:grpSpPr>
        <p:sp>
          <p:nvSpPr>
            <p:cNvPr id="2055" name="Google Shape;2055;p4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6" name="Google Shape;2056;p4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7" name="Google Shape;2057;p4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8" name="Google Shape;2058;p4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97" name="Google Shape;1897;p44"/>
          <p:cNvSpPr txBox="1"/>
          <p:nvPr>
            <p:ph type="title"/>
          </p:nvPr>
        </p:nvSpPr>
        <p:spPr>
          <a:xfrm>
            <a:off x="1619795" y="1350430"/>
            <a:ext cx="669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vi-VN" altLang="en-GB"/>
              <a:t> 2 Chương 2:Kế hoạch quản lý dự án phần </a:t>
            </a:r>
            <a:r>
              <a:rPr lang="vi-VN" altLang="en-GB"/>
              <a:t>mềm</a:t>
            </a:r>
            <a:endParaRPr lang="vi-VN" alt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63" name="Shape 2063"/>
        <p:cNvGrpSpPr/>
        <p:nvPr/>
      </p:nvGrpSpPr>
      <p:grpSpPr>
        <a:xfrm>
          <a:off x="0" y="0"/>
          <a:ext cx="0" cy="0"/>
          <a:chOff x="0" y="0"/>
          <a:chExt cx="0" cy="0"/>
        </a:xfrm>
      </p:grpSpPr>
      <p:sp>
        <p:nvSpPr>
          <p:cNvPr id="2067" name="Google Shape;2067;p45"/>
          <p:cNvSpPr txBox="1"/>
          <p:nvPr>
            <p:ph type="subTitle" idx="2"/>
          </p:nvPr>
        </p:nvSpPr>
        <p:spPr>
          <a:xfrm>
            <a:off x="1057910" y="3277235"/>
            <a:ext cx="6831330" cy="9213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b="0"/>
              <a:t> -  Chương Kế hoạch quản lý dự án giúp người đọc hiểu cách thức dự án được tổ chức và để xem gần hơn kế hoạch dự án. Tất cả các thành viên phải sử dụng tài liệu này để làm rõ từng trách nhiệm riêng. </a:t>
            </a:r>
            <a:endParaRPr lang="en-GB" sz="1600" b="0"/>
          </a:p>
          <a:p>
            <a:pPr marL="0" lvl="0" indent="0" algn="l" rtl="0">
              <a:spcBef>
                <a:spcPts val="0"/>
              </a:spcBef>
              <a:spcAft>
                <a:spcPts val="0"/>
              </a:spcAft>
              <a:buNone/>
            </a:pPr>
            <a:r>
              <a:rPr lang="en-GB" sz="1600" b="0"/>
              <a:t>-Nó cũng đưa ra các nguyên tắc mà các thành viên trong nhóm cần tuân thủ trong suốt quá trình cải thiện chúng. Nó cũng cho phép các nhà phát triển nhận phản hồi để sửa đổi mục tiêu của các bản phát hành tiếp theo. thời gian phát triển dự án.</a:t>
            </a:r>
            <a:endParaRPr lang="en-GB" sz="1600" b="0"/>
          </a:p>
        </p:txBody>
      </p:sp>
      <p:sp>
        <p:nvSpPr>
          <p:cNvPr id="2077" name="Google Shape;2077;p45"/>
          <p:cNvSpPr/>
          <p:nvPr/>
        </p:nvSpPr>
        <p:spPr>
          <a:xfrm>
            <a:off x="6041400" y="4340675"/>
            <a:ext cx="2382600" cy="5469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078" name="Google Shape;2078;p45"/>
          <p:cNvGrpSpPr/>
          <p:nvPr/>
        </p:nvGrpSpPr>
        <p:grpSpPr>
          <a:xfrm>
            <a:off x="6439850" y="4464550"/>
            <a:ext cx="1585725" cy="308100"/>
            <a:chOff x="6439850" y="4464550"/>
            <a:chExt cx="1585725" cy="308100"/>
          </a:xfrm>
        </p:grpSpPr>
        <p:sp>
          <p:nvSpPr>
            <p:cNvPr id="2079" name="Google Shape;2079;p45"/>
            <p:cNvSpPr/>
            <p:nvPr/>
          </p:nvSpPr>
          <p:spPr>
            <a:xfrm>
              <a:off x="6439850" y="4464550"/>
              <a:ext cx="308100" cy="30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45"/>
            <p:cNvSpPr/>
            <p:nvPr/>
          </p:nvSpPr>
          <p:spPr>
            <a:xfrm>
              <a:off x="6873851" y="4464550"/>
              <a:ext cx="308100" cy="30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45"/>
            <p:cNvSpPr/>
            <p:nvPr/>
          </p:nvSpPr>
          <p:spPr>
            <a:xfrm>
              <a:off x="7307853" y="4464550"/>
              <a:ext cx="308100" cy="30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45"/>
            <p:cNvSpPr/>
            <p:nvPr/>
          </p:nvSpPr>
          <p:spPr>
            <a:xfrm>
              <a:off x="7717475" y="4464550"/>
              <a:ext cx="308100" cy="30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83" name="Google Shape;2083;p45"/>
          <p:cNvGrpSpPr/>
          <p:nvPr/>
        </p:nvGrpSpPr>
        <p:grpSpPr>
          <a:xfrm rot="1808271">
            <a:off x="261887" y="1134222"/>
            <a:ext cx="638919" cy="168410"/>
            <a:chOff x="301275" y="1855975"/>
            <a:chExt cx="7065850" cy="1992000"/>
          </a:xfrm>
        </p:grpSpPr>
        <p:sp>
          <p:nvSpPr>
            <p:cNvPr id="2084" name="Google Shape;2084;p4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4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4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4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4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4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4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4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4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4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4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45"/>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4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4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4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4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4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4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4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4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4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4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4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4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45"/>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4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4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4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112" name="Google Shape;2112;p45"/>
          <p:cNvGrpSpPr/>
          <p:nvPr/>
        </p:nvGrpSpPr>
        <p:grpSpPr>
          <a:xfrm>
            <a:off x="726450" y="3955504"/>
            <a:ext cx="1210425" cy="941296"/>
            <a:chOff x="7779250" y="122604"/>
            <a:chExt cx="1210425" cy="941296"/>
          </a:xfrm>
        </p:grpSpPr>
        <p:pic>
          <p:nvPicPr>
            <p:cNvPr id="2113" name="Google Shape;2113;p45"/>
            <p:cNvPicPr preferRelativeResize="0"/>
            <p:nvPr/>
          </p:nvPicPr>
          <p:blipFill>
            <a:blip r:embed="rId1"/>
            <a:stretch>
              <a:fillRect/>
            </a:stretch>
          </p:blipFill>
          <p:spPr>
            <a:xfrm rot="5400000" flipH="1">
              <a:off x="7951737" y="25962"/>
              <a:ext cx="865451" cy="1210425"/>
            </a:xfrm>
            <a:prstGeom prst="rect">
              <a:avLst/>
            </a:prstGeom>
            <a:noFill/>
            <a:ln>
              <a:noFill/>
            </a:ln>
            <a:effectLst>
              <a:outerShdw blurRad="14288" dist="9525" dir="4860000" algn="bl" rotWithShape="0">
                <a:srgbClr val="000000">
                  <a:alpha val="25000"/>
                </a:srgbClr>
              </a:outerShdw>
            </a:effectLst>
          </p:spPr>
        </p:pic>
        <p:grpSp>
          <p:nvGrpSpPr>
            <p:cNvPr id="2114" name="Google Shape;2114;p45"/>
            <p:cNvGrpSpPr/>
            <p:nvPr/>
          </p:nvGrpSpPr>
          <p:grpSpPr>
            <a:xfrm rot="3799">
              <a:off x="8064725" y="122957"/>
              <a:ext cx="639460" cy="168523"/>
              <a:chOff x="301275" y="1855975"/>
              <a:chExt cx="7065850" cy="1992000"/>
            </a:xfrm>
          </p:grpSpPr>
          <p:sp>
            <p:nvSpPr>
              <p:cNvPr id="2115" name="Google Shape;2115;p4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4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4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4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4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4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4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4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4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4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4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45"/>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4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4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4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4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4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4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4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4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4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4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4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4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45"/>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4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4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4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143" name="Google Shape;2143;p45"/>
          <p:cNvSpPr/>
          <p:nvPr/>
        </p:nvSpPr>
        <p:spPr>
          <a:xfrm>
            <a:off x="8602300" y="1186275"/>
            <a:ext cx="273857" cy="2141100"/>
          </a:xfrm>
          <a:custGeom>
            <a:avLst/>
            <a:gdLst/>
            <a:ahLst/>
            <a:cxnLst/>
            <a:rect l="l" t="t" r="r" b="b"/>
            <a:pathLst>
              <a:path w="19906" h="85644" extrusionOk="0">
                <a:moveTo>
                  <a:pt x="0" y="0"/>
                </a:moveTo>
                <a:cubicBezTo>
                  <a:pt x="12727" y="11455"/>
                  <a:pt x="21226" y="30399"/>
                  <a:pt x="19675" y="47451"/>
                </a:cubicBezTo>
                <a:cubicBezTo>
                  <a:pt x="18386" y="61626"/>
                  <a:pt x="9472" y="74531"/>
                  <a:pt x="578" y="85644"/>
                </a:cubicBezTo>
              </a:path>
            </a:pathLst>
          </a:custGeom>
          <a:noFill/>
          <a:ln w="19050" cap="flat" cmpd="sng">
            <a:solidFill>
              <a:schemeClr val="dk1"/>
            </a:solidFill>
            <a:prstDash val="solid"/>
            <a:round/>
            <a:headEnd type="none" w="med" len="med"/>
            <a:tailEnd type="triangle" w="med" len="med"/>
          </a:ln>
        </p:spPr>
      </p:sp>
      <p:sp>
        <p:nvSpPr>
          <p:cNvPr id="2144" name="Google Shape;2144;p45"/>
          <p:cNvSpPr/>
          <p:nvPr/>
        </p:nvSpPr>
        <p:spPr>
          <a:xfrm flipH="1">
            <a:off x="1058219" y="4197427"/>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51"/>
          <p:cNvSpPr/>
          <p:nvPr/>
        </p:nvSpPr>
        <p:spPr>
          <a:xfrm>
            <a:off x="611505" y="642620"/>
            <a:ext cx="4272280" cy="54356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p>
            <a:pPr marL="0" marR="0" lvl="0" indent="0" algn="ctr" rtl="0">
              <a:lnSpc>
                <a:spcPct val="100000"/>
              </a:lnSpc>
              <a:spcBef>
                <a:spcPts val="0"/>
              </a:spcBef>
              <a:spcAft>
                <a:spcPts val="0"/>
              </a:spcAft>
              <a:buNone/>
            </a:pPr>
            <a:r>
              <a:rPr lang="vi-VN" altLang="en-GB" sz="2000" b="1">
                <a:solidFill>
                  <a:schemeClr val="dk1"/>
                </a:solidFill>
                <a:latin typeface="Alata"/>
                <a:ea typeface="Alata"/>
                <a:cs typeface="Alata"/>
                <a:sym typeface="Alata"/>
              </a:rPr>
              <a:t>2.1. Mục đích</a:t>
            </a:r>
            <a:r>
              <a:rPr lang="en-GB" sz="2000" b="1">
                <a:solidFill>
                  <a:schemeClr val="dk1"/>
                </a:solidFill>
                <a:latin typeface="Alata"/>
                <a:ea typeface="Alata"/>
                <a:cs typeface="Alata"/>
                <a:sym typeface="Alata"/>
              </a:rPr>
              <a:t> </a:t>
            </a:r>
            <a:endParaRPr sz="2000" b="1">
              <a:solidFill>
                <a:schemeClr val="dk1"/>
              </a:solidFill>
              <a:latin typeface="Alata"/>
              <a:ea typeface="Alata"/>
              <a:cs typeface="Alata"/>
              <a:sym typeface="Alata"/>
            </a:endParaRPr>
          </a:p>
        </p:txBody>
      </p:sp>
      <p:grpSp>
        <p:nvGrpSpPr>
          <p:cNvPr id="14" name="Google Shape;2083;p45"/>
          <p:cNvGrpSpPr/>
          <p:nvPr/>
        </p:nvGrpSpPr>
        <p:grpSpPr>
          <a:xfrm rot="1808271">
            <a:off x="4563377" y="558277"/>
            <a:ext cx="638919" cy="168410"/>
            <a:chOff x="301275" y="1855975"/>
            <a:chExt cx="7065850" cy="1992000"/>
          </a:xfrm>
        </p:grpSpPr>
        <p:sp>
          <p:nvSpPr>
            <p:cNvPr id="15" name="Google Shape;2084;p4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6" name="Google Shape;2085;p4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7" name="Google Shape;2086;p4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8" name="Google Shape;2087;p4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19" name="Google Shape;2088;p4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0" name="Google Shape;2089;p4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1" name="Google Shape;2090;p4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2" name="Google Shape;2091;p4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3" name="Google Shape;2092;p4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 name="Google Shape;2093;p4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5" name="Google Shape;2094;p4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6" name="Google Shape;2095;p45"/>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7" name="Google Shape;2096;p4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8" name="Google Shape;2097;p4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9" name="Google Shape;2098;p4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0" name="Google Shape;2099;p4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1" name="Google Shape;2100;p4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2" name="Google Shape;2101;p4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3" name="Google Shape;2102;p4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4" name="Google Shape;2103;p4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5" name="Google Shape;2104;p4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6" name="Google Shape;2105;p4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7" name="Google Shape;2106;p4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8" name="Google Shape;2107;p4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39" name="Google Shape;2108;p45"/>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0" name="Google Shape;2109;p4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1" name="Google Shape;2110;p4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2" name="Google Shape;2111;p4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nvGrpSpPr>
          <p:cNvPr id="43" name="Google Shape;2083;p45"/>
          <p:cNvGrpSpPr/>
          <p:nvPr/>
        </p:nvGrpSpPr>
        <p:grpSpPr>
          <a:xfrm rot="1808271">
            <a:off x="8099692" y="4256517"/>
            <a:ext cx="638919" cy="168410"/>
            <a:chOff x="301275" y="1855975"/>
            <a:chExt cx="7065850" cy="1992000"/>
          </a:xfrm>
        </p:grpSpPr>
        <p:sp>
          <p:nvSpPr>
            <p:cNvPr id="44" name="Google Shape;2084;p4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5" name="Google Shape;2085;p4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6" name="Google Shape;2086;p4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7" name="Google Shape;2087;p4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8" name="Google Shape;2088;p4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49" name="Google Shape;2089;p4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0" name="Google Shape;2090;p4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1" name="Google Shape;2091;p4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2" name="Google Shape;2092;p4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3" name="Google Shape;2093;p4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4" name="Google Shape;2094;p4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5" name="Google Shape;2095;p45"/>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6" name="Google Shape;2096;p4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7" name="Google Shape;2097;p4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8" name="Google Shape;2098;p4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59" name="Google Shape;2099;p4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0" name="Google Shape;2100;p4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1" name="Google Shape;2101;p4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2" name="Google Shape;2102;p4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3" name="Google Shape;2103;p4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4" name="Google Shape;2104;p4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5" name="Google Shape;2105;p4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6" name="Google Shape;2106;p4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7" name="Google Shape;2107;p4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8" name="Google Shape;2108;p45"/>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69" name="Google Shape;2109;p4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0" name="Google Shape;2110;p4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1" name="Google Shape;2111;p4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262" name="Shape 2262"/>
        <p:cNvGrpSpPr/>
        <p:nvPr/>
      </p:nvGrpSpPr>
      <p:grpSpPr>
        <a:xfrm>
          <a:off x="0" y="0"/>
          <a:ext cx="0" cy="0"/>
          <a:chOff x="0" y="0"/>
          <a:chExt cx="0" cy="0"/>
        </a:xfrm>
      </p:grpSpPr>
      <p:sp>
        <p:nvSpPr>
          <p:cNvPr id="2263" name="Google Shape;2263;p47"/>
          <p:cNvSpPr txBox="1"/>
          <p:nvPr>
            <p:ph type="subTitle" idx="1"/>
          </p:nvPr>
        </p:nvSpPr>
        <p:spPr>
          <a:xfrm>
            <a:off x="1043940" y="1275715"/>
            <a:ext cx="6869430" cy="227266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600"/>
              <a:t>2.</a:t>
            </a:r>
            <a:r>
              <a:rPr lang="vi-VN" altLang="en-GB" sz="1600"/>
              <a:t>2</a:t>
            </a:r>
            <a:r>
              <a:rPr lang="en-GB" sz="1600"/>
              <a:t> Lịch trình nhiệm vụ</a:t>
            </a:r>
            <a:endParaRPr lang="en-GB" sz="1600"/>
          </a:p>
          <a:p>
            <a:pPr marL="0" lvl="0" indent="0" algn="l" rtl="0">
              <a:spcBef>
                <a:spcPts val="0"/>
              </a:spcBef>
              <a:spcAft>
                <a:spcPts val="0"/>
              </a:spcAft>
              <a:buNone/>
            </a:pPr>
            <a:r>
              <a:rPr lang="en-GB" sz="1600"/>
              <a:t>Phát triển ý tưởng dự án, xác định kịch bản dự án.</a:t>
            </a:r>
            <a:endParaRPr lang="en-GB" sz="1600"/>
          </a:p>
          <a:p>
            <a:pPr marL="0" lvl="0" indent="0" algn="l" rtl="0">
              <a:spcBef>
                <a:spcPts val="0"/>
              </a:spcBef>
              <a:spcAft>
                <a:spcPts val="0"/>
              </a:spcAft>
              <a:buNone/>
            </a:pPr>
            <a:r>
              <a:rPr lang="en-GB" sz="1600"/>
              <a:t>Xác định quy trình dự án </a:t>
            </a:r>
            <a:endParaRPr lang="en-GB" sz="1600"/>
          </a:p>
          <a:p>
            <a:pPr marL="0" lvl="0" indent="0" algn="l" rtl="0">
              <a:spcBef>
                <a:spcPts val="0"/>
              </a:spcBef>
              <a:spcAft>
                <a:spcPts val="0"/>
              </a:spcAft>
              <a:buNone/>
            </a:pPr>
            <a:r>
              <a:rPr lang="en-GB" sz="1600"/>
              <a:t>Xác định lịch trình dự án và phân chia công việc</a:t>
            </a:r>
            <a:endParaRPr lang="en-GB" sz="1600"/>
          </a:p>
          <a:p>
            <a:pPr marL="0" lvl="0" indent="0" algn="l" rtl="0">
              <a:spcBef>
                <a:spcPts val="0"/>
              </a:spcBef>
              <a:spcAft>
                <a:spcPts val="0"/>
              </a:spcAft>
              <a:buNone/>
            </a:pPr>
            <a:r>
              <a:rPr lang="en-GB" sz="1600"/>
              <a:t>Thực hiện các thuật toán phù hợp</a:t>
            </a:r>
            <a:endParaRPr lang="en-GB" sz="1600"/>
          </a:p>
          <a:p>
            <a:pPr marL="0" lvl="0" indent="0" algn="l" rtl="0">
              <a:spcBef>
                <a:spcPts val="0"/>
              </a:spcBef>
              <a:spcAft>
                <a:spcPts val="0"/>
              </a:spcAft>
              <a:buNone/>
            </a:pPr>
            <a:r>
              <a:rPr lang="en-GB" sz="1600"/>
              <a:t>Thực hiện các trao đổi với khách hàng về đơn hàng</a:t>
            </a:r>
            <a:endParaRPr lang="en-GB" sz="1600"/>
          </a:p>
          <a:p>
            <a:pPr marL="0" lvl="0" indent="0" algn="l" rtl="0">
              <a:spcBef>
                <a:spcPts val="0"/>
              </a:spcBef>
              <a:spcAft>
                <a:spcPts val="0"/>
              </a:spcAft>
              <a:buNone/>
            </a:pPr>
            <a:r>
              <a:rPr lang="en-GB" sz="1600"/>
              <a:t>Tập trung vào việc phát triển phần mềm của học sinh, các tính năng của phần mềm, kiểm tra và sửa lỗi,</a:t>
            </a:r>
            <a:endParaRPr lang="en-GB" sz="1600"/>
          </a:p>
          <a:p>
            <a:pPr marL="0" lvl="0" indent="0" algn="l" rtl="0">
              <a:spcBef>
                <a:spcPts val="0"/>
              </a:spcBef>
              <a:spcAft>
                <a:spcPts val="0"/>
              </a:spcAft>
              <a:buNone/>
            </a:pPr>
            <a:r>
              <a:rPr lang="en-GB" sz="1600"/>
              <a:t>Rà soát và hoàn thiện hồ sơ.</a:t>
            </a:r>
            <a:endParaRPr lang="en-GB" sz="1600"/>
          </a:p>
        </p:txBody>
      </p:sp>
      <p:sp>
        <p:nvSpPr>
          <p:cNvPr id="2264" name="Google Shape;2264;p47"/>
          <p:cNvSpPr txBox="1"/>
          <p:nvPr>
            <p:ph type="title"/>
          </p:nvPr>
        </p:nvSpPr>
        <p:spPr>
          <a:xfrm>
            <a:off x="4644390" y="3369310"/>
            <a:ext cx="3258185" cy="6737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accent2"/>
              </a:solidFill>
            </a:endParaRPr>
          </a:p>
        </p:txBody>
      </p:sp>
      <p:grpSp>
        <p:nvGrpSpPr>
          <p:cNvPr id="2268" name="Google Shape;2268;p47"/>
          <p:cNvGrpSpPr/>
          <p:nvPr/>
        </p:nvGrpSpPr>
        <p:grpSpPr>
          <a:xfrm>
            <a:off x="2253436" y="3823864"/>
            <a:ext cx="1942009" cy="968061"/>
            <a:chOff x="4194066" y="3646014"/>
            <a:chExt cx="1942009" cy="968061"/>
          </a:xfrm>
        </p:grpSpPr>
        <p:sp>
          <p:nvSpPr>
            <p:cNvPr id="2269" name="Google Shape;2269;p47"/>
            <p:cNvSpPr/>
            <p:nvPr/>
          </p:nvSpPr>
          <p:spPr>
            <a:xfrm>
              <a:off x="4429375" y="3823275"/>
              <a:ext cx="1706700" cy="7908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270" name="Google Shape;2270;p47"/>
            <p:cNvGrpSpPr/>
            <p:nvPr/>
          </p:nvGrpSpPr>
          <p:grpSpPr>
            <a:xfrm rot="-1808271" flipH="1">
              <a:off x="4193012" y="3795111"/>
              <a:ext cx="638919" cy="168410"/>
              <a:chOff x="301275" y="1855975"/>
              <a:chExt cx="7065850" cy="1992000"/>
            </a:xfrm>
          </p:grpSpPr>
          <p:sp>
            <p:nvSpPr>
              <p:cNvPr id="2271" name="Google Shape;2271;p4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4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4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4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4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4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4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4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4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4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4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47"/>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4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4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4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4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4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4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4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4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4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4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4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4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47"/>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4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4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4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299" name="Google Shape;2299;p47"/>
          <p:cNvGrpSpPr/>
          <p:nvPr/>
        </p:nvGrpSpPr>
        <p:grpSpPr>
          <a:xfrm flipH="1">
            <a:off x="1691627" y="57990"/>
            <a:ext cx="1661534" cy="702799"/>
            <a:chOff x="276466" y="3802601"/>
            <a:chExt cx="1661534" cy="702799"/>
          </a:xfrm>
        </p:grpSpPr>
        <p:sp>
          <p:nvSpPr>
            <p:cNvPr id="2300" name="Google Shape;2300;p47"/>
            <p:cNvSpPr/>
            <p:nvPr/>
          </p:nvSpPr>
          <p:spPr>
            <a:xfrm>
              <a:off x="531300" y="4020600"/>
              <a:ext cx="1406700" cy="484800"/>
            </a:xfrm>
            <a:prstGeom prst="rect">
              <a:avLst/>
            </a:prstGeom>
            <a:solidFill>
              <a:schemeClr val="l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301" name="Google Shape;2301;p47"/>
            <p:cNvGrpSpPr/>
            <p:nvPr/>
          </p:nvGrpSpPr>
          <p:grpSpPr>
            <a:xfrm rot="-1808271" flipH="1">
              <a:off x="275412" y="3951699"/>
              <a:ext cx="638919" cy="168410"/>
              <a:chOff x="301275" y="1855975"/>
              <a:chExt cx="7065850" cy="1992000"/>
            </a:xfrm>
          </p:grpSpPr>
          <p:sp>
            <p:nvSpPr>
              <p:cNvPr id="2302" name="Google Shape;2302;p4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4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4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4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4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4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4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4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4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4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4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47"/>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4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4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4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4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4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4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4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4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4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4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4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4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47"/>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4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4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4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330" name="Google Shape;2330;p47"/>
          <p:cNvSpPr/>
          <p:nvPr/>
        </p:nvSpPr>
        <p:spPr>
          <a:xfrm flipH="1">
            <a:off x="592769" y="442402"/>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31" name="Google Shape;2331;p47"/>
          <p:cNvGrpSpPr/>
          <p:nvPr/>
        </p:nvGrpSpPr>
        <p:grpSpPr>
          <a:xfrm>
            <a:off x="261000" y="200479"/>
            <a:ext cx="1210425" cy="941296"/>
            <a:chOff x="261000" y="200479"/>
            <a:chExt cx="1210425" cy="941296"/>
          </a:xfrm>
        </p:grpSpPr>
        <p:pic>
          <p:nvPicPr>
            <p:cNvPr id="2332" name="Google Shape;2332;p47"/>
            <p:cNvPicPr preferRelativeResize="0"/>
            <p:nvPr/>
          </p:nvPicPr>
          <p:blipFill>
            <a:blip r:embed="rId1"/>
            <a:stretch>
              <a:fillRect/>
            </a:stretch>
          </p:blipFill>
          <p:spPr>
            <a:xfrm rot="5400000" flipH="1">
              <a:off x="433487" y="103837"/>
              <a:ext cx="865451" cy="1210425"/>
            </a:xfrm>
            <a:prstGeom prst="rect">
              <a:avLst/>
            </a:prstGeom>
            <a:noFill/>
            <a:ln>
              <a:noFill/>
            </a:ln>
            <a:effectLst>
              <a:outerShdw blurRad="14288" dist="9525" dir="4860000" algn="bl" rotWithShape="0">
                <a:srgbClr val="000000">
                  <a:alpha val="25000"/>
                </a:srgbClr>
              </a:outerShdw>
            </a:effectLst>
          </p:spPr>
        </p:pic>
        <p:grpSp>
          <p:nvGrpSpPr>
            <p:cNvPr id="2333" name="Google Shape;2333;p47"/>
            <p:cNvGrpSpPr/>
            <p:nvPr/>
          </p:nvGrpSpPr>
          <p:grpSpPr>
            <a:xfrm rot="3799">
              <a:off x="546475" y="200832"/>
              <a:ext cx="639460" cy="168523"/>
              <a:chOff x="301275" y="1855975"/>
              <a:chExt cx="7065850" cy="1992000"/>
            </a:xfrm>
          </p:grpSpPr>
          <p:sp>
            <p:nvSpPr>
              <p:cNvPr id="2334" name="Google Shape;2334;p4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4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4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4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8" name="Google Shape;2338;p4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9" name="Google Shape;2339;p4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0" name="Google Shape;2340;p4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4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4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4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4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47"/>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4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4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4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4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4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4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4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4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4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4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4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4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47"/>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4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4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4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362" name="Google Shape;2362;p47"/>
          <p:cNvSpPr/>
          <p:nvPr/>
        </p:nvSpPr>
        <p:spPr>
          <a:xfrm>
            <a:off x="7473380" y="3292150"/>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63" name="Google Shape;2363;p47"/>
          <p:cNvGrpSpPr/>
          <p:nvPr/>
        </p:nvGrpSpPr>
        <p:grpSpPr>
          <a:xfrm rot="-5392403">
            <a:off x="6758721" y="1964643"/>
            <a:ext cx="639461" cy="168523"/>
            <a:chOff x="301275" y="1855975"/>
            <a:chExt cx="7065850" cy="1992000"/>
          </a:xfrm>
        </p:grpSpPr>
        <p:sp>
          <p:nvSpPr>
            <p:cNvPr id="2364" name="Google Shape;2364;p4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4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4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4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4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4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4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4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4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4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4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4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4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4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4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4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4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4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4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4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4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4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4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4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4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4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4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4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92" name="Google Shape;2392;p47"/>
          <p:cNvSpPr/>
          <p:nvPr/>
        </p:nvSpPr>
        <p:spPr>
          <a:xfrm>
            <a:off x="7812300" y="1247200"/>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47"/>
          <p:cNvSpPr/>
          <p:nvPr/>
        </p:nvSpPr>
        <p:spPr>
          <a:xfrm>
            <a:off x="5156425" y="737804"/>
            <a:ext cx="1583600" cy="612884"/>
          </a:xfrm>
          <a:custGeom>
            <a:avLst/>
            <a:gdLst/>
            <a:ahLst/>
            <a:cxnLst/>
            <a:rect l="l" t="t" r="r" b="b"/>
            <a:pathLst>
              <a:path w="63344" h="17486" extrusionOk="0">
                <a:moveTo>
                  <a:pt x="63344" y="2551"/>
                </a:moveTo>
                <a:cubicBezTo>
                  <a:pt x="42298" y="-2709"/>
                  <a:pt x="12039" y="-561"/>
                  <a:pt x="0" y="17486"/>
                </a:cubicBezTo>
              </a:path>
            </a:pathLst>
          </a:custGeom>
          <a:noFill/>
          <a:ln w="19050" cap="rnd" cmpd="sng">
            <a:solidFill>
              <a:schemeClr val="dk1"/>
            </a:solidFill>
            <a:prstDash val="solid"/>
            <a:round/>
            <a:headEnd type="none" w="med" len="med"/>
            <a:tailEnd type="triangle" w="med" len="med"/>
          </a:ln>
        </p:spPr>
      </p:sp>
      <p:grpSp>
        <p:nvGrpSpPr>
          <p:cNvPr id="2394" name="Google Shape;2394;p47"/>
          <p:cNvGrpSpPr/>
          <p:nvPr/>
        </p:nvGrpSpPr>
        <p:grpSpPr>
          <a:xfrm rot="19987597">
            <a:off x="7457440" y="3835400"/>
            <a:ext cx="668020" cy="198120"/>
            <a:chOff x="301275" y="1855975"/>
            <a:chExt cx="7065850" cy="1992000"/>
          </a:xfrm>
        </p:grpSpPr>
        <p:sp>
          <p:nvSpPr>
            <p:cNvPr id="2395" name="Google Shape;2395;p4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4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4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4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4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4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4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4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4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4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4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4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4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4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4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4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4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4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4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4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4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4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4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4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4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4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4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4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23" name="Google Shape;2423;p47"/>
          <p:cNvSpPr/>
          <p:nvPr/>
        </p:nvSpPr>
        <p:spPr>
          <a:xfrm rot="5400000">
            <a:off x="2293796" y="-12987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24" name="Google Shape;2424;p47"/>
          <p:cNvGrpSpPr/>
          <p:nvPr/>
        </p:nvGrpSpPr>
        <p:grpSpPr>
          <a:xfrm>
            <a:off x="2696700" y="4043225"/>
            <a:ext cx="1340196" cy="351000"/>
            <a:chOff x="4578275" y="4043175"/>
            <a:chExt cx="1340196" cy="351000"/>
          </a:xfrm>
        </p:grpSpPr>
        <p:sp>
          <p:nvSpPr>
            <p:cNvPr id="2425" name="Google Shape;2425;p47"/>
            <p:cNvSpPr/>
            <p:nvPr/>
          </p:nvSpPr>
          <p:spPr>
            <a:xfrm>
              <a:off x="4578275" y="4043175"/>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47"/>
            <p:cNvSpPr/>
            <p:nvPr/>
          </p:nvSpPr>
          <p:spPr>
            <a:xfrm>
              <a:off x="5072873" y="4043175"/>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47"/>
            <p:cNvSpPr/>
            <p:nvPr/>
          </p:nvSpPr>
          <p:spPr>
            <a:xfrm>
              <a:off x="5567471" y="4043175"/>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28" name="Google Shape;2428;p47"/>
          <p:cNvSpPr/>
          <p:nvPr/>
        </p:nvSpPr>
        <p:spPr>
          <a:xfrm flipH="1">
            <a:off x="592769" y="442402"/>
            <a:ext cx="546900" cy="546900"/>
          </a:xfrm>
          <a:prstGeom prst="ellipse">
            <a:avLst/>
          </a:prstGeom>
          <a:solidFill>
            <a:srgbClr val="6F927E">
              <a:alpha val="6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172" name="Shape 3172"/>
        <p:cNvGrpSpPr/>
        <p:nvPr/>
      </p:nvGrpSpPr>
      <p:grpSpPr>
        <a:xfrm>
          <a:off x="0" y="0"/>
          <a:ext cx="0" cy="0"/>
          <a:chOff x="0" y="0"/>
          <a:chExt cx="0" cy="0"/>
        </a:xfrm>
      </p:grpSpPr>
      <p:grpSp>
        <p:nvGrpSpPr>
          <p:cNvPr id="3173" name="Google Shape;3173;p54"/>
          <p:cNvGrpSpPr/>
          <p:nvPr/>
        </p:nvGrpSpPr>
        <p:grpSpPr>
          <a:xfrm>
            <a:off x="3347625" y="3283745"/>
            <a:ext cx="710400" cy="1480275"/>
            <a:chOff x="2620550" y="3406300"/>
            <a:chExt cx="710400" cy="1480275"/>
          </a:xfrm>
        </p:grpSpPr>
        <p:sp>
          <p:nvSpPr>
            <p:cNvPr id="3174" name="Google Shape;3174;p54"/>
            <p:cNvSpPr/>
            <p:nvPr/>
          </p:nvSpPr>
          <p:spPr>
            <a:xfrm flipH="1">
              <a:off x="2620550" y="3483175"/>
              <a:ext cx="710400" cy="14034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175" name="Google Shape;3175;p54"/>
            <p:cNvSpPr/>
            <p:nvPr/>
          </p:nvSpPr>
          <p:spPr>
            <a:xfrm>
              <a:off x="2910500" y="3406300"/>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6" name="Google Shape;3176;p54"/>
          <p:cNvGrpSpPr/>
          <p:nvPr/>
        </p:nvGrpSpPr>
        <p:grpSpPr>
          <a:xfrm>
            <a:off x="5217525" y="4238720"/>
            <a:ext cx="2409300" cy="706200"/>
            <a:chOff x="4192000" y="4177125"/>
            <a:chExt cx="2409300" cy="706200"/>
          </a:xfrm>
        </p:grpSpPr>
        <p:sp>
          <p:nvSpPr>
            <p:cNvPr id="3177" name="Google Shape;3177;p54"/>
            <p:cNvSpPr/>
            <p:nvPr/>
          </p:nvSpPr>
          <p:spPr>
            <a:xfrm>
              <a:off x="4192000" y="4262625"/>
              <a:ext cx="2409300" cy="6207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178" name="Google Shape;3178;p54"/>
            <p:cNvSpPr/>
            <p:nvPr/>
          </p:nvSpPr>
          <p:spPr>
            <a:xfrm>
              <a:off x="5331388" y="4177125"/>
              <a:ext cx="130500" cy="130500"/>
            </a:xfrm>
            <a:prstGeom prst="ellipse">
              <a:avLst/>
            </a:prstGeom>
            <a:solidFill>
              <a:schemeClr val="dk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80" name="Google Shape;3180;p54"/>
          <p:cNvGrpSpPr/>
          <p:nvPr/>
        </p:nvGrpSpPr>
        <p:grpSpPr>
          <a:xfrm>
            <a:off x="1691655" y="1935573"/>
            <a:ext cx="792000" cy="1505488"/>
            <a:chOff x="730600" y="2601212"/>
            <a:chExt cx="792000" cy="1505488"/>
          </a:xfrm>
        </p:grpSpPr>
        <p:sp>
          <p:nvSpPr>
            <p:cNvPr id="3181" name="Google Shape;3181;p54"/>
            <p:cNvSpPr/>
            <p:nvPr/>
          </p:nvSpPr>
          <p:spPr>
            <a:xfrm rot="5400000">
              <a:off x="423850" y="3007950"/>
              <a:ext cx="14055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3182" name="Google Shape;3182;p54"/>
            <p:cNvGrpSpPr/>
            <p:nvPr/>
          </p:nvGrpSpPr>
          <p:grpSpPr>
            <a:xfrm rot="30111">
              <a:off x="884584" y="2603332"/>
              <a:ext cx="484029" cy="189439"/>
              <a:chOff x="301275" y="1855975"/>
              <a:chExt cx="7065850" cy="1992000"/>
            </a:xfrm>
          </p:grpSpPr>
          <p:sp>
            <p:nvSpPr>
              <p:cNvPr id="3183" name="Google Shape;3183;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211" name="Google Shape;3211;p54"/>
          <p:cNvSpPr/>
          <p:nvPr/>
        </p:nvSpPr>
        <p:spPr>
          <a:xfrm>
            <a:off x="1229100" y="4339800"/>
            <a:ext cx="543600" cy="5436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3212" name="Google Shape;3212;p54"/>
          <p:cNvSpPr/>
          <p:nvPr/>
        </p:nvSpPr>
        <p:spPr>
          <a:xfrm>
            <a:off x="1948811" y="4339800"/>
            <a:ext cx="543600" cy="5436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grpSp>
        <p:nvGrpSpPr>
          <p:cNvPr id="3213" name="Google Shape;3213;p54"/>
          <p:cNvGrpSpPr/>
          <p:nvPr/>
        </p:nvGrpSpPr>
        <p:grpSpPr>
          <a:xfrm>
            <a:off x="1332730" y="4421544"/>
            <a:ext cx="382172" cy="380112"/>
            <a:chOff x="-2571737" y="2764550"/>
            <a:chExt cx="292225" cy="290650"/>
          </a:xfrm>
        </p:grpSpPr>
        <p:sp>
          <p:nvSpPr>
            <p:cNvPr id="3214" name="Google Shape;3214;p54"/>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54"/>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54"/>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17" name="Google Shape;3217;p54"/>
          <p:cNvGrpSpPr/>
          <p:nvPr/>
        </p:nvGrpSpPr>
        <p:grpSpPr>
          <a:xfrm>
            <a:off x="2030032" y="4420514"/>
            <a:ext cx="381158" cy="382172"/>
            <a:chOff x="-2060175" y="2768875"/>
            <a:chExt cx="291450" cy="292225"/>
          </a:xfrm>
        </p:grpSpPr>
        <p:sp>
          <p:nvSpPr>
            <p:cNvPr id="3218" name="Google Shape;3218;p54"/>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4"/>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0" name="Google Shape;3220;p54"/>
          <p:cNvGrpSpPr/>
          <p:nvPr/>
        </p:nvGrpSpPr>
        <p:grpSpPr>
          <a:xfrm rot="28719">
            <a:off x="1422898" y="4260364"/>
            <a:ext cx="845812" cy="189439"/>
            <a:chOff x="301275" y="1855975"/>
            <a:chExt cx="7065850" cy="1992000"/>
          </a:xfrm>
        </p:grpSpPr>
        <p:sp>
          <p:nvSpPr>
            <p:cNvPr id="3221" name="Google Shape;3221;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54"/>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1" name="Google Shape;3251;p54"/>
          <p:cNvSpPr/>
          <p:nvPr/>
        </p:nvSpPr>
        <p:spPr>
          <a:xfrm rot="19562778">
            <a:off x="7868285" y="3397250"/>
            <a:ext cx="0" cy="0"/>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54"/>
          <p:cNvSpPr/>
          <p:nvPr/>
        </p:nvSpPr>
        <p:spPr>
          <a:xfrm rot="19562778">
            <a:off x="7850505" y="3371215"/>
            <a:ext cx="0" cy="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54"/>
          <p:cNvSpPr/>
          <p:nvPr/>
        </p:nvSpPr>
        <p:spPr>
          <a:xfrm rot="19562778">
            <a:off x="7850505" y="3371215"/>
            <a:ext cx="0" cy="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54"/>
          <p:cNvSpPr/>
          <p:nvPr/>
        </p:nvSpPr>
        <p:spPr>
          <a:xfrm rot="19562778">
            <a:off x="7868285" y="3397250"/>
            <a:ext cx="0" cy="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54"/>
          <p:cNvSpPr/>
          <p:nvPr/>
        </p:nvSpPr>
        <p:spPr>
          <a:xfrm rot="19562778">
            <a:off x="7877175" y="3410585"/>
            <a:ext cx="0" cy="0"/>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54"/>
          <p:cNvSpPr/>
          <p:nvPr/>
        </p:nvSpPr>
        <p:spPr>
          <a:xfrm rot="19562778">
            <a:off x="7814945" y="3319145"/>
            <a:ext cx="0" cy="0"/>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54"/>
          <p:cNvSpPr/>
          <p:nvPr/>
        </p:nvSpPr>
        <p:spPr>
          <a:xfrm rot="19562778">
            <a:off x="7886065" y="3423920"/>
            <a:ext cx="0" cy="0"/>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54"/>
          <p:cNvSpPr/>
          <p:nvPr/>
        </p:nvSpPr>
        <p:spPr>
          <a:xfrm rot="19562778">
            <a:off x="8329295" y="2959100"/>
            <a:ext cx="4445"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54"/>
          <p:cNvSpPr/>
          <p:nvPr/>
        </p:nvSpPr>
        <p:spPr>
          <a:xfrm rot="19562778">
            <a:off x="7854315" y="3297555"/>
            <a:ext cx="12700" cy="155575"/>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54"/>
          <p:cNvSpPr/>
          <p:nvPr/>
        </p:nvSpPr>
        <p:spPr>
          <a:xfrm rot="19562778">
            <a:off x="7894955" y="3436620"/>
            <a:ext cx="0" cy="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54"/>
          <p:cNvSpPr/>
          <p:nvPr/>
        </p:nvSpPr>
        <p:spPr>
          <a:xfrm rot="19562778">
            <a:off x="7903845" y="3449955"/>
            <a:ext cx="0" cy="0"/>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54"/>
          <p:cNvSpPr/>
          <p:nvPr/>
        </p:nvSpPr>
        <p:spPr>
          <a:xfrm rot="19562778">
            <a:off x="7894955" y="3436620"/>
            <a:ext cx="0" cy="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54"/>
          <p:cNvSpPr/>
          <p:nvPr/>
        </p:nvSpPr>
        <p:spPr>
          <a:xfrm rot="19562778">
            <a:off x="7765415" y="3132455"/>
            <a:ext cx="617855" cy="4445"/>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54"/>
          <p:cNvSpPr/>
          <p:nvPr/>
        </p:nvSpPr>
        <p:spPr>
          <a:xfrm rot="19562778">
            <a:off x="8377555" y="3011805"/>
            <a:ext cx="0" cy="63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54"/>
          <p:cNvSpPr/>
          <p:nvPr/>
        </p:nvSpPr>
        <p:spPr>
          <a:xfrm rot="19562778">
            <a:off x="8368665" y="2998470"/>
            <a:ext cx="0" cy="0"/>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54"/>
          <p:cNvSpPr/>
          <p:nvPr/>
        </p:nvSpPr>
        <p:spPr>
          <a:xfrm rot="19562778">
            <a:off x="8386445" y="3024505"/>
            <a:ext cx="0" cy="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54"/>
          <p:cNvSpPr/>
          <p:nvPr/>
        </p:nvSpPr>
        <p:spPr>
          <a:xfrm rot="19562778">
            <a:off x="8395335" y="3037840"/>
            <a:ext cx="0" cy="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54"/>
          <p:cNvSpPr/>
          <p:nvPr/>
        </p:nvSpPr>
        <p:spPr>
          <a:xfrm rot="19562778">
            <a:off x="8368665" y="2998470"/>
            <a:ext cx="0" cy="0"/>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54"/>
          <p:cNvSpPr/>
          <p:nvPr/>
        </p:nvSpPr>
        <p:spPr>
          <a:xfrm rot="19562778">
            <a:off x="8377555" y="3011805"/>
            <a:ext cx="0" cy="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54"/>
          <p:cNvSpPr/>
          <p:nvPr/>
        </p:nvSpPr>
        <p:spPr>
          <a:xfrm rot="19562778">
            <a:off x="8386445" y="3024505"/>
            <a:ext cx="0" cy="0"/>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54"/>
          <p:cNvSpPr/>
          <p:nvPr/>
        </p:nvSpPr>
        <p:spPr>
          <a:xfrm rot="19562778">
            <a:off x="8374380" y="2943225"/>
            <a:ext cx="8890" cy="15494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54"/>
          <p:cNvSpPr/>
          <p:nvPr/>
        </p:nvSpPr>
        <p:spPr>
          <a:xfrm rot="19562778">
            <a:off x="8413115" y="3063875"/>
            <a:ext cx="0" cy="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54"/>
          <p:cNvSpPr/>
          <p:nvPr/>
        </p:nvSpPr>
        <p:spPr>
          <a:xfrm rot="19562778">
            <a:off x="8395335" y="3037840"/>
            <a:ext cx="0" cy="0"/>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54"/>
          <p:cNvSpPr/>
          <p:nvPr/>
        </p:nvSpPr>
        <p:spPr>
          <a:xfrm rot="19562778">
            <a:off x="8404225" y="3050540"/>
            <a:ext cx="0" cy="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54"/>
          <p:cNvSpPr/>
          <p:nvPr/>
        </p:nvSpPr>
        <p:spPr>
          <a:xfrm rot="19562778">
            <a:off x="8359775" y="2985135"/>
            <a:ext cx="0" cy="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54"/>
          <p:cNvSpPr/>
          <p:nvPr/>
        </p:nvSpPr>
        <p:spPr>
          <a:xfrm rot="19562778">
            <a:off x="8341995" y="2959100"/>
            <a:ext cx="0" cy="0"/>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54"/>
          <p:cNvSpPr/>
          <p:nvPr/>
        </p:nvSpPr>
        <p:spPr>
          <a:xfrm rot="19562778">
            <a:off x="8350885" y="2972435"/>
            <a:ext cx="0" cy="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54"/>
          <p:cNvSpPr/>
          <p:nvPr/>
        </p:nvSpPr>
        <p:spPr>
          <a:xfrm rot="19562778">
            <a:off x="7802880" y="3117850"/>
            <a:ext cx="635000" cy="160020"/>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54"/>
          <p:cNvSpPr/>
          <p:nvPr/>
        </p:nvSpPr>
        <p:spPr>
          <a:xfrm>
            <a:off x="5724255" y="3561690"/>
            <a:ext cx="2409300" cy="6075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sp>
        <p:nvSpPr>
          <p:cNvPr id="3280" name="Google Shape;3280;p54"/>
          <p:cNvSpPr/>
          <p:nvPr/>
        </p:nvSpPr>
        <p:spPr>
          <a:xfrm>
            <a:off x="5292392" y="4481923"/>
            <a:ext cx="351000" cy="35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54"/>
          <p:cNvSpPr/>
          <p:nvPr/>
        </p:nvSpPr>
        <p:spPr>
          <a:xfrm>
            <a:off x="5940660" y="4468588"/>
            <a:ext cx="351000" cy="35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54"/>
          <p:cNvSpPr/>
          <p:nvPr/>
        </p:nvSpPr>
        <p:spPr>
          <a:xfrm>
            <a:off x="6530508" y="4468588"/>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54"/>
          <p:cNvSpPr/>
          <p:nvPr/>
        </p:nvSpPr>
        <p:spPr>
          <a:xfrm>
            <a:off x="7164138" y="4459063"/>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84" name="Google Shape;3284;p54"/>
          <p:cNvGrpSpPr/>
          <p:nvPr/>
        </p:nvGrpSpPr>
        <p:grpSpPr>
          <a:xfrm>
            <a:off x="1907710" y="2395611"/>
            <a:ext cx="351000" cy="845598"/>
            <a:chOff x="951100" y="2956475"/>
            <a:chExt cx="351000" cy="845598"/>
          </a:xfrm>
        </p:grpSpPr>
        <p:sp>
          <p:nvSpPr>
            <p:cNvPr id="3285" name="Google Shape;3285;p54"/>
            <p:cNvSpPr/>
            <p:nvPr/>
          </p:nvSpPr>
          <p:spPr>
            <a:xfrm rot="5400000">
              <a:off x="951100" y="2956475"/>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54"/>
            <p:cNvSpPr/>
            <p:nvPr/>
          </p:nvSpPr>
          <p:spPr>
            <a:xfrm rot="5400000">
              <a:off x="951100" y="3451073"/>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88" name="Google Shape;3288;p54"/>
          <p:cNvSpPr/>
          <p:nvPr/>
        </p:nvSpPr>
        <p:spPr>
          <a:xfrm rot="-5400000">
            <a:off x="5930675" y="2204775"/>
            <a:ext cx="176100" cy="663000"/>
          </a:xfrm>
          <a:prstGeom prst="rect">
            <a:avLst/>
          </a:prstGeom>
          <a:solidFill>
            <a:srgbClr val="4A86E8"/>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54"/>
          <p:cNvSpPr/>
          <p:nvPr/>
        </p:nvSpPr>
        <p:spPr>
          <a:xfrm>
            <a:off x="7293555" y="275105"/>
            <a:ext cx="518100" cy="14034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solidFill>
                  <a:schemeClr val="dk1"/>
                </a:solidFill>
                <a:latin typeface="Alata"/>
                <a:ea typeface="Alata"/>
                <a:cs typeface="Alata"/>
                <a:sym typeface="Alata"/>
              </a:rPr>
              <a:t>Aa Bb Cc Dd</a:t>
            </a:r>
            <a:endParaRPr sz="2000" b="1">
              <a:solidFill>
                <a:schemeClr val="dk1"/>
              </a:solidFill>
              <a:latin typeface="Alata"/>
              <a:ea typeface="Alata"/>
              <a:cs typeface="Alata"/>
              <a:sym typeface="Alata"/>
            </a:endParaRPr>
          </a:p>
        </p:txBody>
      </p:sp>
      <p:grpSp>
        <p:nvGrpSpPr>
          <p:cNvPr id="3291" name="Google Shape;3291;p54"/>
          <p:cNvGrpSpPr/>
          <p:nvPr/>
        </p:nvGrpSpPr>
        <p:grpSpPr>
          <a:xfrm rot="3803">
            <a:off x="6944309" y="195880"/>
            <a:ext cx="638753" cy="168324"/>
            <a:chOff x="301275" y="1855975"/>
            <a:chExt cx="7065850" cy="1992000"/>
          </a:xfrm>
        </p:grpSpPr>
        <p:sp>
          <p:nvSpPr>
            <p:cNvPr id="3292" name="Google Shape;3292;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22" name="Google Shape;3322;p54"/>
          <p:cNvGrpSpPr/>
          <p:nvPr/>
        </p:nvGrpSpPr>
        <p:grpSpPr>
          <a:xfrm rot="2955230">
            <a:off x="6281669" y="1362693"/>
            <a:ext cx="484979" cy="170414"/>
            <a:chOff x="301275" y="1855975"/>
            <a:chExt cx="7065850" cy="1992000"/>
          </a:xfrm>
        </p:grpSpPr>
        <p:sp>
          <p:nvSpPr>
            <p:cNvPr id="3323" name="Google Shape;3323;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51" name="Google Shape;3351;p54"/>
          <p:cNvGrpSpPr/>
          <p:nvPr/>
        </p:nvGrpSpPr>
        <p:grpSpPr>
          <a:xfrm>
            <a:off x="3494801" y="3467393"/>
            <a:ext cx="344928" cy="1296536"/>
            <a:chOff x="2797090" y="3536608"/>
            <a:chExt cx="344928" cy="1296536"/>
          </a:xfrm>
        </p:grpSpPr>
        <p:sp>
          <p:nvSpPr>
            <p:cNvPr id="3352" name="Google Shape;3352;p54"/>
            <p:cNvSpPr/>
            <p:nvPr/>
          </p:nvSpPr>
          <p:spPr>
            <a:xfrm>
              <a:off x="2939665" y="35366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54"/>
            <p:cNvSpPr/>
            <p:nvPr/>
          </p:nvSpPr>
          <p:spPr>
            <a:xfrm>
              <a:off x="2797090" y="35366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54" name="Google Shape;3354;p54"/>
          <p:cNvGrpSpPr/>
          <p:nvPr/>
        </p:nvGrpSpPr>
        <p:grpSpPr>
          <a:xfrm rot="20045">
            <a:off x="6513716" y="3505770"/>
            <a:ext cx="484726" cy="170316"/>
            <a:chOff x="301275" y="1855975"/>
            <a:chExt cx="7065850" cy="1992000"/>
          </a:xfrm>
        </p:grpSpPr>
        <p:sp>
          <p:nvSpPr>
            <p:cNvPr id="3355" name="Google Shape;3355;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3" name="Google Shape;3383;p54"/>
          <p:cNvSpPr/>
          <p:nvPr/>
        </p:nvSpPr>
        <p:spPr>
          <a:xfrm>
            <a:off x="6737950" y="1399512"/>
            <a:ext cx="702400" cy="475275"/>
          </a:xfrm>
          <a:custGeom>
            <a:avLst/>
            <a:gdLst/>
            <a:ahLst/>
            <a:cxnLst/>
            <a:rect l="l" t="t" r="r" b="b"/>
            <a:pathLst>
              <a:path w="28096" h="19011" extrusionOk="0">
                <a:moveTo>
                  <a:pt x="0" y="621"/>
                </a:moveTo>
                <a:cubicBezTo>
                  <a:pt x="6764" y="-609"/>
                  <a:pt x="14464" y="19"/>
                  <a:pt x="20434" y="3430"/>
                </a:cubicBezTo>
                <a:cubicBezTo>
                  <a:pt x="25459" y="6301"/>
                  <a:pt x="28096" y="13223"/>
                  <a:pt x="28096" y="19011"/>
                </a:cubicBezTo>
              </a:path>
            </a:pathLst>
          </a:custGeom>
          <a:noFill/>
          <a:ln w="19050" cap="flat" cmpd="sng">
            <a:solidFill>
              <a:schemeClr val="dk1"/>
            </a:solidFill>
            <a:prstDash val="solid"/>
            <a:round/>
            <a:headEnd type="none" w="med" len="med"/>
            <a:tailEnd type="triangle" w="med" len="med"/>
          </a:ln>
        </p:spPr>
      </p:sp>
      <p:sp>
        <p:nvSpPr>
          <p:cNvPr id="3384" name="Google Shape;3384;p54"/>
          <p:cNvSpPr/>
          <p:nvPr/>
        </p:nvSpPr>
        <p:spPr>
          <a:xfrm>
            <a:off x="1134745" y="3769360"/>
            <a:ext cx="2212975" cy="282575"/>
          </a:xfrm>
          <a:custGeom>
            <a:avLst/>
            <a:gdLst/>
            <a:ahLst/>
            <a:cxnLst/>
            <a:rect l="l" t="t" r="r" b="b"/>
            <a:pathLst>
              <a:path w="60649" h="11307" extrusionOk="0">
                <a:moveTo>
                  <a:pt x="115" y="5177"/>
                </a:moveTo>
                <a:cubicBezTo>
                  <a:pt x="-1349" y="-2125"/>
                  <a:pt x="14674" y="311"/>
                  <a:pt x="22081" y="1090"/>
                </a:cubicBezTo>
                <a:cubicBezTo>
                  <a:pt x="35307" y="2481"/>
                  <a:pt x="47350" y="11307"/>
                  <a:pt x="60649" y="11307"/>
                </a:cubicBezTo>
              </a:path>
            </a:pathLst>
          </a:custGeom>
          <a:noFill/>
          <a:ln w="19050" cap="flat" cmpd="sng">
            <a:solidFill>
              <a:schemeClr val="dk1"/>
            </a:solidFill>
            <a:prstDash val="solid"/>
            <a:round/>
            <a:headEnd type="none" w="med" len="med"/>
            <a:tailEnd type="triangle" w="med" len="med"/>
          </a:ln>
        </p:spPr>
      </p:sp>
      <p:sp>
        <p:nvSpPr>
          <p:cNvPr id="3385" name="Google Shape;3385;p54"/>
          <p:cNvSpPr/>
          <p:nvPr/>
        </p:nvSpPr>
        <p:spPr>
          <a:xfrm>
            <a:off x="7764938" y="1874775"/>
            <a:ext cx="130500" cy="130500"/>
          </a:xfrm>
          <a:prstGeom prst="ellipse">
            <a:avLst/>
          </a:prstGeom>
          <a:solidFill>
            <a:schemeClr val="dk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86" name="Google Shape;3386;p54"/>
          <p:cNvGrpSpPr/>
          <p:nvPr/>
        </p:nvGrpSpPr>
        <p:grpSpPr>
          <a:xfrm rot="20045">
            <a:off x="321361" y="946105"/>
            <a:ext cx="484726" cy="170316"/>
            <a:chOff x="301275" y="1855975"/>
            <a:chExt cx="7065850" cy="1992000"/>
          </a:xfrm>
        </p:grpSpPr>
        <p:sp>
          <p:nvSpPr>
            <p:cNvPr id="3387" name="Google Shape;3387;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5" name="Google Shape;3415;p54"/>
          <p:cNvGrpSpPr/>
          <p:nvPr/>
        </p:nvGrpSpPr>
        <p:grpSpPr>
          <a:xfrm rot="-5375876">
            <a:off x="2379826" y="556327"/>
            <a:ext cx="604145" cy="171511"/>
            <a:chOff x="301275" y="1855975"/>
            <a:chExt cx="7065850" cy="1992000"/>
          </a:xfrm>
        </p:grpSpPr>
        <p:sp>
          <p:nvSpPr>
            <p:cNvPr id="3416" name="Google Shape;3416;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54"/>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44" name="Google Shape;3444;p54"/>
          <p:cNvSpPr/>
          <p:nvPr/>
        </p:nvSpPr>
        <p:spPr>
          <a:xfrm>
            <a:off x="539750" y="572770"/>
            <a:ext cx="2371090" cy="489585"/>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445" name="Google Shape;3445;p54"/>
          <p:cNvSpPr/>
          <p:nvPr/>
        </p:nvSpPr>
        <p:spPr>
          <a:xfrm>
            <a:off x="1958760" y="1619350"/>
            <a:ext cx="635025" cy="274575"/>
          </a:xfrm>
          <a:custGeom>
            <a:avLst/>
            <a:gdLst/>
            <a:ahLst/>
            <a:cxnLst/>
            <a:rect l="l" t="t" r="r" b="b"/>
            <a:pathLst>
              <a:path w="25401" h="10983" extrusionOk="0">
                <a:moveTo>
                  <a:pt x="115" y="10983"/>
                </a:moveTo>
                <a:cubicBezTo>
                  <a:pt x="-1400" y="1919"/>
                  <a:pt x="16212" y="0"/>
                  <a:pt x="25401" y="0"/>
                </a:cubicBezTo>
              </a:path>
            </a:pathLst>
          </a:custGeom>
          <a:noFill/>
          <a:ln w="19050" cap="flat" cmpd="sng">
            <a:solidFill>
              <a:schemeClr val="dk1"/>
            </a:solidFill>
            <a:prstDash val="solid"/>
            <a:round/>
            <a:headEnd type="none" w="med" len="med"/>
            <a:tailEnd type="triangle" w="med" len="med"/>
          </a:ln>
        </p:spPr>
      </p:sp>
      <p:sp>
        <p:nvSpPr>
          <p:cNvPr id="3321" name="Google Shape;3321;p54"/>
          <p:cNvSpPr/>
          <p:nvPr/>
        </p:nvSpPr>
        <p:spPr>
          <a:xfrm>
            <a:off x="899795" y="1563370"/>
            <a:ext cx="7305675" cy="161099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VN" sz="3200">
                <a:solidFill>
                  <a:schemeClr val="dk1"/>
                </a:solidFill>
                <a:latin typeface="Inter Tight"/>
                <a:ea typeface="Inter Tight"/>
                <a:cs typeface="Inter Tight"/>
                <a:sym typeface="Inter Tight"/>
              </a:rPr>
              <a:t>3 Chương 3: Đặc tả phần </a:t>
            </a:r>
            <a:r>
              <a:rPr lang="vi-VN" sz="3200">
                <a:solidFill>
                  <a:schemeClr val="dk1"/>
                </a:solidFill>
                <a:latin typeface="Inter Tight"/>
                <a:ea typeface="Inter Tight"/>
                <a:cs typeface="Inter Tight"/>
                <a:sym typeface="Inter Tight"/>
              </a:rPr>
              <a:t>mềm </a:t>
            </a:r>
            <a:endParaRPr lang="vi-VN" sz="3200">
              <a:solidFill>
                <a:schemeClr val="dk1"/>
              </a:solidFill>
              <a:latin typeface="Inter Tight"/>
              <a:ea typeface="Inter Tight"/>
              <a:cs typeface="Inter Tight"/>
              <a:sym typeface="Inter T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130" name="Shape 1130"/>
        <p:cNvGrpSpPr/>
        <p:nvPr/>
      </p:nvGrpSpPr>
      <p:grpSpPr>
        <a:xfrm>
          <a:off x="0" y="0"/>
          <a:ext cx="0" cy="0"/>
          <a:chOff x="0" y="0"/>
          <a:chExt cx="0" cy="0"/>
        </a:xfrm>
      </p:grpSpPr>
      <p:sp>
        <p:nvSpPr>
          <p:cNvPr id="1131" name="Google Shape;1131;p39"/>
          <p:cNvSpPr txBox="1"/>
          <p:nvPr>
            <p:ph type="title"/>
          </p:nvPr>
        </p:nvSpPr>
        <p:spPr>
          <a:xfrm>
            <a:off x="683805" y="1953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solidFill>
              </a:rPr>
              <a:t>1.1 Khảo sát hiện </a:t>
            </a:r>
            <a:r>
              <a:rPr lang="vi-VN">
                <a:solidFill>
                  <a:schemeClr val="accent2"/>
                </a:solidFill>
              </a:rPr>
              <a:t>trạng</a:t>
            </a:r>
            <a:endParaRPr lang="vi-VN">
              <a:solidFill>
                <a:schemeClr val="accent2"/>
              </a:solidFill>
            </a:endParaRPr>
          </a:p>
        </p:txBody>
      </p:sp>
      <p:sp>
        <p:nvSpPr>
          <p:cNvPr id="1132" name="Google Shape;1132;p39"/>
          <p:cNvSpPr txBox="1"/>
          <p:nvPr>
            <p:ph type="subTitle" idx="1"/>
          </p:nvPr>
        </p:nvSpPr>
        <p:spPr>
          <a:xfrm>
            <a:off x="712470" y="843280"/>
            <a:ext cx="7490460" cy="15405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t>Trường THPT Ngô Quyền nằm ở phường Thịnh Đán, thành phố Thái Nguyên là một trong những ngôi trường được rất nhiều phụ huynh quan tâm.Cơ sở vật chất của nhà trường cũng đã được </a:t>
            </a:r>
            <a:r>
              <a:rPr lang="vi-VN" altLang="en-GB"/>
              <a:t>đảm bảo</a:t>
            </a:r>
            <a:r>
              <a:rPr lang="en-GB"/>
              <a:t> với 32 phòng học cao tầng, có nhà đa chức năng, sân chơi bãi tập đáp ứng yêu cầu. Các trang thiết bị được cấp và bổ sung thường xuyên đảm bảo đáp ứng yêu cầu giảng dạy.Trường có 100% số giáo viên đứng lớp đạt chuẩn, 12 thầy cô có trình độ Thạc sĩ, 50 thầy cô đạt giáo viên dạy giỏi cấp tỉnh và cấp trường.Trải qua 45 năm xây dựng và trưởng thành, dưới mái trường này đã có trên 15 nghìn học sinh được tốt nghiệp ra trường, nhiều người đã và đang giữ các các vị trí quan trọng trong nhiều ngành, nhiều cơ quan đoàn thể và các cấp chính quyền của tỉnh, góp phần dựng xây đất nước nói chung và quê hương Thái Nguyên nói riêng.</a:t>
            </a:r>
            <a:endParaRPr lang="en-GB"/>
          </a:p>
          <a:p>
            <a:pPr marL="0" lvl="0" indent="0" algn="l" rtl="0">
              <a:spcBef>
                <a:spcPts val="0"/>
              </a:spcBef>
              <a:spcAft>
                <a:spcPts val="0"/>
              </a:spcAft>
              <a:buClr>
                <a:schemeClr val="dk1"/>
              </a:buClr>
              <a:buSzPts val="1100"/>
              <a:buFont typeface="Arial" panose="020B0604020202020204"/>
              <a:buNone/>
            </a:pPr>
            <a:r>
              <a:rPr lang="en-GB"/>
              <a:t>Cơ cấu tổ chức lao động của trường THPT Ngô Quyền hiện nay:</a:t>
            </a:r>
            <a:endParaRPr lang="en-GB"/>
          </a:p>
          <a:p>
            <a:pPr marL="0" lvl="0" indent="0" algn="l" rtl="0">
              <a:spcBef>
                <a:spcPts val="0"/>
              </a:spcBef>
              <a:spcAft>
                <a:spcPts val="0"/>
              </a:spcAft>
              <a:buClr>
                <a:schemeClr val="dk1"/>
              </a:buClr>
              <a:buSzPts val="1100"/>
              <a:buFont typeface="Arial" panose="020B0604020202020204"/>
              <a:buNone/>
            </a:pPr>
            <a:r>
              <a:rPr lang="en-GB"/>
              <a:t>Một hiệu trưởng:Phụ trách chung.</a:t>
            </a:r>
            <a:endParaRPr lang="en-GB"/>
          </a:p>
          <a:p>
            <a:pPr marL="0" lvl="0" indent="0" algn="l" rtl="0">
              <a:spcBef>
                <a:spcPts val="0"/>
              </a:spcBef>
              <a:spcAft>
                <a:spcPts val="0"/>
              </a:spcAft>
              <a:buClr>
                <a:schemeClr val="dk1"/>
              </a:buClr>
              <a:buSzPts val="1100"/>
              <a:buFont typeface="Arial" panose="020B0604020202020204"/>
              <a:buNone/>
            </a:pPr>
            <a:r>
              <a:rPr lang="en-GB"/>
              <a:t>Một phó hiệu trưởng:Phụ trách chuyên môn</a:t>
            </a:r>
            <a:endParaRPr lang="en-GB"/>
          </a:p>
          <a:p>
            <a:pPr marL="0" lvl="0" indent="0" algn="l" rtl="0">
              <a:spcBef>
                <a:spcPts val="0"/>
              </a:spcBef>
              <a:spcAft>
                <a:spcPts val="0"/>
              </a:spcAft>
              <a:buClr>
                <a:schemeClr val="dk1"/>
              </a:buClr>
              <a:buSzPts val="1100"/>
              <a:buFont typeface="Arial" panose="020B0604020202020204"/>
              <a:buNone/>
            </a:pPr>
            <a:r>
              <a:rPr lang="en-GB"/>
              <a:t>Gồm 3 tổ nhiệm vụ:</a:t>
            </a:r>
            <a:endParaRPr lang="en-GB"/>
          </a:p>
          <a:p>
            <a:pPr marL="0" lvl="0" indent="0" algn="l" rtl="0">
              <a:spcBef>
                <a:spcPts val="0"/>
              </a:spcBef>
              <a:spcAft>
                <a:spcPts val="0"/>
              </a:spcAft>
              <a:buClr>
                <a:schemeClr val="dk1"/>
              </a:buClr>
              <a:buSzPts val="1100"/>
              <a:buFont typeface="Arial" panose="020B0604020202020204"/>
              <a:buNone/>
            </a:pPr>
            <a:r>
              <a:rPr lang="en-GB"/>
              <a:t>	+Tổ hành chính</a:t>
            </a:r>
            <a:endParaRPr lang="en-GB"/>
          </a:p>
          <a:p>
            <a:pPr marL="0" lvl="0" indent="0" algn="l" rtl="0">
              <a:spcBef>
                <a:spcPts val="0"/>
              </a:spcBef>
              <a:spcAft>
                <a:spcPts val="0"/>
              </a:spcAft>
              <a:buClr>
                <a:schemeClr val="dk1"/>
              </a:buClr>
              <a:buSzPts val="1100"/>
              <a:buFont typeface="Arial" panose="020B0604020202020204"/>
              <a:buNone/>
            </a:pPr>
            <a:r>
              <a:rPr lang="en-GB"/>
              <a:t>	+Tổ Khoa học tự nhiên(KHTN)</a:t>
            </a:r>
            <a:endParaRPr lang="en-GB"/>
          </a:p>
          <a:p>
            <a:pPr marL="0" lvl="0" indent="0" algn="l" rtl="0">
              <a:spcBef>
                <a:spcPts val="0"/>
              </a:spcBef>
              <a:spcAft>
                <a:spcPts val="0"/>
              </a:spcAft>
              <a:buClr>
                <a:schemeClr val="dk1"/>
              </a:buClr>
              <a:buSzPts val="1100"/>
              <a:buFont typeface="Arial" panose="020B0604020202020204"/>
              <a:buNone/>
            </a:pPr>
            <a:r>
              <a:rPr lang="en-GB"/>
              <a:t>	+Tổ Khoa học xã hội(KHXH)</a:t>
            </a:r>
            <a:endParaRPr lang="en-GB"/>
          </a:p>
        </p:txBody>
      </p:sp>
      <p:grpSp>
        <p:nvGrpSpPr>
          <p:cNvPr id="1136" name="Google Shape;1136;p39"/>
          <p:cNvGrpSpPr/>
          <p:nvPr/>
        </p:nvGrpSpPr>
        <p:grpSpPr>
          <a:xfrm>
            <a:off x="8202865" y="2553637"/>
            <a:ext cx="792000" cy="2282013"/>
            <a:chOff x="8061700" y="2601212"/>
            <a:chExt cx="792000" cy="2282013"/>
          </a:xfrm>
        </p:grpSpPr>
        <p:sp>
          <p:nvSpPr>
            <p:cNvPr id="1137" name="Google Shape;1137;p39"/>
            <p:cNvSpPr/>
            <p:nvPr/>
          </p:nvSpPr>
          <p:spPr>
            <a:xfrm rot="5400000">
              <a:off x="7361500" y="3391025"/>
              <a:ext cx="21924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138" name="Google Shape;1138;p39"/>
            <p:cNvGrpSpPr/>
            <p:nvPr/>
          </p:nvGrpSpPr>
          <p:grpSpPr>
            <a:xfrm rot="30111">
              <a:off x="8215684" y="2603332"/>
              <a:ext cx="484029" cy="189439"/>
              <a:chOff x="301275" y="1855975"/>
              <a:chExt cx="7065850" cy="1992000"/>
            </a:xfrm>
          </p:grpSpPr>
          <p:sp>
            <p:nvSpPr>
              <p:cNvPr id="1139" name="Google Shape;1139;p39"/>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39"/>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39"/>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2" name="Google Shape;1142;p39"/>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3" name="Google Shape;1143;p39"/>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39"/>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39"/>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39"/>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7" name="Google Shape;1147;p39"/>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8" name="Google Shape;1148;p39"/>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39"/>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39"/>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39"/>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39"/>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39"/>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39"/>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39"/>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39"/>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39"/>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39"/>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39"/>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39"/>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39"/>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39"/>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39"/>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39"/>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39"/>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39"/>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167" name="Google Shape;1167;p39"/>
          <p:cNvSpPr/>
          <p:nvPr/>
        </p:nvSpPr>
        <p:spPr>
          <a:xfrm>
            <a:off x="7082315" y="4038990"/>
            <a:ext cx="1042725" cy="536125"/>
          </a:xfrm>
          <a:custGeom>
            <a:avLst/>
            <a:gdLst/>
            <a:ahLst/>
            <a:cxnLst/>
            <a:rect l="l" t="t" r="r" b="b"/>
            <a:pathLst>
              <a:path w="41709" h="21445" extrusionOk="0">
                <a:moveTo>
                  <a:pt x="0" y="19709"/>
                </a:moveTo>
                <a:cubicBezTo>
                  <a:pt x="13756" y="26582"/>
                  <a:pt x="31318" y="11335"/>
                  <a:pt x="41709" y="0"/>
                </a:cubicBezTo>
              </a:path>
            </a:pathLst>
          </a:custGeom>
          <a:noFill/>
          <a:ln w="19050" cap="flat" cmpd="sng">
            <a:solidFill>
              <a:schemeClr val="dk1"/>
            </a:solidFill>
            <a:prstDash val="solid"/>
            <a:round/>
            <a:headEnd type="none" w="med" len="med"/>
            <a:tailEnd type="triangle" w="med" len="med"/>
          </a:ln>
        </p:spPr>
      </p:sp>
      <p:sp>
        <p:nvSpPr>
          <p:cNvPr id="1168" name="Google Shape;1168;p39"/>
          <p:cNvSpPr/>
          <p:nvPr/>
        </p:nvSpPr>
        <p:spPr>
          <a:xfrm>
            <a:off x="4140478" y="3547805"/>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69" name="Google Shape;1169;p39"/>
          <p:cNvGrpSpPr/>
          <p:nvPr/>
        </p:nvGrpSpPr>
        <p:grpSpPr>
          <a:xfrm rot="1342535">
            <a:off x="8039526" y="4743697"/>
            <a:ext cx="484450" cy="189392"/>
            <a:chOff x="301275" y="1855975"/>
            <a:chExt cx="7065850" cy="1992000"/>
          </a:xfrm>
        </p:grpSpPr>
        <p:sp>
          <p:nvSpPr>
            <p:cNvPr id="1170" name="Google Shape;1170;p39"/>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39"/>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39"/>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39"/>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39"/>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39"/>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39"/>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39"/>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39"/>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39"/>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39"/>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39"/>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39"/>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39"/>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39"/>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39"/>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39"/>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39"/>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39"/>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39"/>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39"/>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39"/>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39"/>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39"/>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39"/>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39"/>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39"/>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39"/>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98" name="Google Shape;1198;p39"/>
          <p:cNvGrpSpPr/>
          <p:nvPr/>
        </p:nvGrpSpPr>
        <p:grpSpPr>
          <a:xfrm rot="-1350463">
            <a:off x="111330" y="2976072"/>
            <a:ext cx="638645" cy="168324"/>
            <a:chOff x="301275" y="1855975"/>
            <a:chExt cx="7065850" cy="1992000"/>
          </a:xfrm>
        </p:grpSpPr>
        <p:sp>
          <p:nvSpPr>
            <p:cNvPr id="1199" name="Google Shape;1199;p39"/>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39"/>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39"/>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39"/>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39"/>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39"/>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39"/>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39"/>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39"/>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39"/>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39"/>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39"/>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39"/>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39"/>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39"/>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39"/>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39"/>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39"/>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39"/>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39"/>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39"/>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39"/>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39"/>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39"/>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39"/>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39"/>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39"/>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39"/>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0" name="Google Shape;1230;p39"/>
          <p:cNvGrpSpPr/>
          <p:nvPr/>
        </p:nvGrpSpPr>
        <p:grpSpPr>
          <a:xfrm>
            <a:off x="4860055" y="3584498"/>
            <a:ext cx="1510170" cy="281310"/>
            <a:chOff x="4249719" y="2850038"/>
            <a:chExt cx="1674432" cy="303528"/>
          </a:xfrm>
        </p:grpSpPr>
        <p:sp>
          <p:nvSpPr>
            <p:cNvPr id="1231" name="Google Shape;1231;p39"/>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39"/>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33" name="Google Shape;1233;p39"/>
          <p:cNvGrpSpPr/>
          <p:nvPr/>
        </p:nvGrpSpPr>
        <p:grpSpPr>
          <a:xfrm>
            <a:off x="8425270" y="3050065"/>
            <a:ext cx="351000" cy="1340196"/>
            <a:chOff x="8282200" y="3120500"/>
            <a:chExt cx="351000" cy="1340196"/>
          </a:xfrm>
        </p:grpSpPr>
        <p:sp>
          <p:nvSpPr>
            <p:cNvPr id="1234" name="Google Shape;1234;p39"/>
            <p:cNvSpPr/>
            <p:nvPr/>
          </p:nvSpPr>
          <p:spPr>
            <a:xfrm rot="5400000">
              <a:off x="8282200" y="312050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39"/>
            <p:cNvSpPr/>
            <p:nvPr/>
          </p:nvSpPr>
          <p:spPr>
            <a:xfrm rot="5400000">
              <a:off x="8282200" y="3615098"/>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39"/>
            <p:cNvSpPr/>
            <p:nvPr/>
          </p:nvSpPr>
          <p:spPr>
            <a:xfrm rot="5400000">
              <a:off x="8282200" y="4109696"/>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148" name="Shape 2148"/>
        <p:cNvGrpSpPr/>
        <p:nvPr/>
      </p:nvGrpSpPr>
      <p:grpSpPr>
        <a:xfrm>
          <a:off x="0" y="0"/>
          <a:ext cx="0" cy="0"/>
          <a:chOff x="0" y="0"/>
          <a:chExt cx="0" cy="0"/>
        </a:xfrm>
      </p:grpSpPr>
      <p:sp>
        <p:nvSpPr>
          <p:cNvPr id="2153" name="Google Shape;2153;p46"/>
          <p:cNvSpPr/>
          <p:nvPr/>
        </p:nvSpPr>
        <p:spPr>
          <a:xfrm>
            <a:off x="857925" y="3004375"/>
            <a:ext cx="518700" cy="51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46"/>
          <p:cNvSpPr/>
          <p:nvPr/>
        </p:nvSpPr>
        <p:spPr>
          <a:xfrm>
            <a:off x="261000" y="3004375"/>
            <a:ext cx="518700" cy="518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55" name="Google Shape;2155;p46"/>
          <p:cNvGrpSpPr/>
          <p:nvPr/>
        </p:nvGrpSpPr>
        <p:grpSpPr>
          <a:xfrm>
            <a:off x="8091000" y="195262"/>
            <a:ext cx="792000" cy="2282013"/>
            <a:chOff x="730600" y="2601212"/>
            <a:chExt cx="792000" cy="2282013"/>
          </a:xfrm>
        </p:grpSpPr>
        <p:sp>
          <p:nvSpPr>
            <p:cNvPr id="2156" name="Google Shape;2156;p46"/>
            <p:cNvSpPr/>
            <p:nvPr/>
          </p:nvSpPr>
          <p:spPr>
            <a:xfrm rot="5400000">
              <a:off x="30400" y="3391025"/>
              <a:ext cx="21924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157" name="Google Shape;2157;p46"/>
            <p:cNvGrpSpPr/>
            <p:nvPr/>
          </p:nvGrpSpPr>
          <p:grpSpPr>
            <a:xfrm rot="30111">
              <a:off x="884584" y="2603332"/>
              <a:ext cx="484029" cy="189439"/>
              <a:chOff x="301275" y="1855975"/>
              <a:chExt cx="7065850" cy="1992000"/>
            </a:xfrm>
          </p:grpSpPr>
          <p:sp>
            <p:nvSpPr>
              <p:cNvPr id="2158" name="Google Shape;2158;p4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4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4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4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4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4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4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4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4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4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4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4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4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4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4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4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4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4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4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4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4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4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4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4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4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4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4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4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186" name="Google Shape;2186;p46"/>
          <p:cNvSpPr/>
          <p:nvPr/>
        </p:nvSpPr>
        <p:spPr>
          <a:xfrm>
            <a:off x="4572187" y="4275725"/>
            <a:ext cx="2031900" cy="60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46"/>
          <p:cNvSpPr/>
          <p:nvPr/>
        </p:nvSpPr>
        <p:spPr>
          <a:xfrm>
            <a:off x="5522925" y="420342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88" name="Google Shape;2188;p46"/>
          <p:cNvGrpSpPr/>
          <p:nvPr/>
        </p:nvGrpSpPr>
        <p:grpSpPr>
          <a:xfrm>
            <a:off x="3361575" y="195242"/>
            <a:ext cx="1210425" cy="940508"/>
            <a:chOff x="1552700" y="195242"/>
            <a:chExt cx="1210425" cy="940508"/>
          </a:xfrm>
        </p:grpSpPr>
        <p:pic>
          <p:nvPicPr>
            <p:cNvPr id="2189" name="Google Shape;2189;p46"/>
            <p:cNvPicPr preferRelativeResize="0"/>
            <p:nvPr/>
          </p:nvPicPr>
          <p:blipFill>
            <a:blip r:embed="rId1"/>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2190" name="Google Shape;2190;p46"/>
            <p:cNvGrpSpPr/>
            <p:nvPr/>
          </p:nvGrpSpPr>
          <p:grpSpPr>
            <a:xfrm rot="-7606" flipH="1">
              <a:off x="1838583" y="195949"/>
              <a:ext cx="638754" cy="168324"/>
              <a:chOff x="301275" y="1855975"/>
              <a:chExt cx="7065850" cy="1992000"/>
            </a:xfrm>
          </p:grpSpPr>
          <p:sp>
            <p:nvSpPr>
              <p:cNvPr id="2191" name="Google Shape;2191;p4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4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4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4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4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4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4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4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4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4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4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4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4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4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5" name="Google Shape;2205;p4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6" name="Google Shape;2206;p4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4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8" name="Google Shape;2208;p4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9" name="Google Shape;2209;p4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4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4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4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4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4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4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4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4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4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219" name="Google Shape;2219;p46"/>
          <p:cNvSpPr/>
          <p:nvPr/>
        </p:nvSpPr>
        <p:spPr>
          <a:xfrm>
            <a:off x="6777400" y="359054"/>
            <a:ext cx="1583600" cy="612884"/>
          </a:xfrm>
          <a:custGeom>
            <a:avLst/>
            <a:gdLst/>
            <a:ahLst/>
            <a:cxnLst/>
            <a:rect l="l" t="t" r="r" b="b"/>
            <a:pathLst>
              <a:path w="63344" h="17486" extrusionOk="0">
                <a:moveTo>
                  <a:pt x="63344" y="2551"/>
                </a:moveTo>
                <a:cubicBezTo>
                  <a:pt x="42298" y="-2709"/>
                  <a:pt x="12039" y="-561"/>
                  <a:pt x="0" y="17486"/>
                </a:cubicBezTo>
              </a:path>
            </a:pathLst>
          </a:custGeom>
          <a:noFill/>
          <a:ln w="19050" cap="rnd" cmpd="sng">
            <a:solidFill>
              <a:schemeClr val="dk1"/>
            </a:solidFill>
            <a:prstDash val="solid"/>
            <a:round/>
            <a:headEnd type="none" w="med" len="med"/>
            <a:tailEnd type="triangle" w="med" len="med"/>
          </a:ln>
        </p:spPr>
      </p:sp>
      <p:sp>
        <p:nvSpPr>
          <p:cNvPr id="2220" name="Google Shape;2220;p46"/>
          <p:cNvSpPr/>
          <p:nvPr/>
        </p:nvSpPr>
        <p:spPr>
          <a:xfrm>
            <a:off x="1234725" y="3732400"/>
            <a:ext cx="3421950" cy="642050"/>
          </a:xfrm>
          <a:custGeom>
            <a:avLst/>
            <a:gdLst/>
            <a:ahLst/>
            <a:cxnLst/>
            <a:rect l="l" t="t" r="r" b="b"/>
            <a:pathLst>
              <a:path w="136878" h="25682" extrusionOk="0">
                <a:moveTo>
                  <a:pt x="136878" y="25682"/>
                </a:moveTo>
                <a:cubicBezTo>
                  <a:pt x="132606" y="18565"/>
                  <a:pt x="121443" y="18751"/>
                  <a:pt x="113171" y="18062"/>
                </a:cubicBezTo>
                <a:cubicBezTo>
                  <a:pt x="85143" y="15728"/>
                  <a:pt x="57190" y="25311"/>
                  <a:pt x="29069" y="24835"/>
                </a:cubicBezTo>
                <a:cubicBezTo>
                  <a:pt x="16326" y="24619"/>
                  <a:pt x="0" y="12744"/>
                  <a:pt x="0" y="0"/>
                </a:cubicBezTo>
              </a:path>
            </a:pathLst>
          </a:custGeom>
          <a:noFill/>
          <a:ln w="19050" cap="rnd" cmpd="sng">
            <a:solidFill>
              <a:schemeClr val="dk1"/>
            </a:solidFill>
            <a:prstDash val="solid"/>
            <a:round/>
            <a:headEnd type="none" w="med" len="med"/>
            <a:tailEnd type="triangle" w="med" len="med"/>
          </a:ln>
        </p:spPr>
      </p:sp>
      <p:grpSp>
        <p:nvGrpSpPr>
          <p:cNvPr id="2221" name="Google Shape;2221;p46"/>
          <p:cNvGrpSpPr/>
          <p:nvPr/>
        </p:nvGrpSpPr>
        <p:grpSpPr>
          <a:xfrm rot="1190221">
            <a:off x="8341252" y="3460408"/>
            <a:ext cx="639235" cy="168487"/>
            <a:chOff x="301275" y="1855975"/>
            <a:chExt cx="7065850" cy="1992000"/>
          </a:xfrm>
        </p:grpSpPr>
        <p:sp>
          <p:nvSpPr>
            <p:cNvPr id="2222" name="Google Shape;2222;p4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4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4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4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4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4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4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4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4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4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4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4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4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4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4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4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4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4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4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4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4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4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4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4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4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4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4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4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50" name="Google Shape;2250;p46"/>
          <p:cNvSpPr/>
          <p:nvPr/>
        </p:nvSpPr>
        <p:spPr>
          <a:xfrm>
            <a:off x="753550" y="205050"/>
            <a:ext cx="130500" cy="130500"/>
          </a:xfrm>
          <a:prstGeom prst="ellipse">
            <a:avLst/>
          </a:prstGeom>
          <a:solidFill>
            <a:schemeClr val="l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51" name="Google Shape;2251;p46"/>
          <p:cNvGrpSpPr/>
          <p:nvPr/>
        </p:nvGrpSpPr>
        <p:grpSpPr>
          <a:xfrm>
            <a:off x="8311500" y="714550"/>
            <a:ext cx="351000" cy="1340196"/>
            <a:chOff x="951100" y="3120500"/>
            <a:chExt cx="351000" cy="1340196"/>
          </a:xfrm>
        </p:grpSpPr>
        <p:sp>
          <p:nvSpPr>
            <p:cNvPr id="2252" name="Google Shape;2252;p46"/>
            <p:cNvSpPr/>
            <p:nvPr/>
          </p:nvSpPr>
          <p:spPr>
            <a:xfrm rot="5400000">
              <a:off x="951100" y="312050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46"/>
            <p:cNvSpPr/>
            <p:nvPr/>
          </p:nvSpPr>
          <p:spPr>
            <a:xfrm rot="5400000">
              <a:off x="951100" y="3615098"/>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46"/>
            <p:cNvSpPr/>
            <p:nvPr/>
          </p:nvSpPr>
          <p:spPr>
            <a:xfrm rot="5400000">
              <a:off x="951100" y="4109696"/>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55" name="Google Shape;2255;p46"/>
          <p:cNvSpPr/>
          <p:nvPr/>
        </p:nvSpPr>
        <p:spPr>
          <a:xfrm flipH="1">
            <a:off x="3693332" y="429577"/>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56" name="Google Shape;2256;p46"/>
          <p:cNvGrpSpPr/>
          <p:nvPr/>
        </p:nvGrpSpPr>
        <p:grpSpPr>
          <a:xfrm>
            <a:off x="4783854" y="4427713"/>
            <a:ext cx="1613985" cy="303528"/>
            <a:chOff x="4249719" y="2850038"/>
            <a:chExt cx="1674432" cy="303528"/>
          </a:xfrm>
        </p:grpSpPr>
        <p:sp>
          <p:nvSpPr>
            <p:cNvPr id="2257" name="Google Shape;2257;p46"/>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46"/>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2" name="Hình ảnh 52"/>
          <p:cNvPicPr>
            <a:picLocks noChangeAspect="1"/>
          </p:cNvPicPr>
          <p:nvPr>
            <p:ph type="pic" idx="2"/>
          </p:nvPr>
        </p:nvPicPr>
        <p:blipFill>
          <a:blip r:embed="rId2"/>
          <a:stretch>
            <a:fillRect/>
          </a:stretch>
        </p:blipFill>
        <p:spPr>
          <a:xfrm>
            <a:off x="1326515" y="579755"/>
            <a:ext cx="6314440" cy="4303395"/>
          </a:xfrm>
          <a:prstGeom prst="rect">
            <a:avLst/>
          </a:prstGeom>
        </p:spPr>
      </p:pic>
      <p:sp>
        <p:nvSpPr>
          <p:cNvPr id="1131" name="Google Shape;1131;p39"/>
          <p:cNvSpPr txBox="1"/>
          <p:nvPr>
            <p:ph type="title"/>
          </p:nvPr>
        </p:nvSpPr>
        <p:spPr>
          <a:xfrm>
            <a:off x="260895" y="6770"/>
            <a:ext cx="7704000" cy="572700"/>
          </a:xfrm>
          <a:prstGeom prst="rect">
            <a:avLst/>
          </a:prstGeom>
        </p:spPr>
        <p:txBody>
          <a:bodyPr spcFirstLastPara="1" wrap="square" lIns="91425" tIns="91425" rIns="91425" bIns="91425" anchor="t" anchorCtr="0">
            <a:noAutofit/>
          </a:bodyPr>
          <a:p>
            <a:pPr marL="0" lvl="0" indent="0" algn="l" rtl="0">
              <a:spcBef>
                <a:spcPts val="0"/>
              </a:spcBef>
              <a:spcAft>
                <a:spcPts val="0"/>
              </a:spcAft>
              <a:buNone/>
            </a:pPr>
            <a:r>
              <a:rPr lang="vi-VN">
                <a:solidFill>
                  <a:schemeClr val="accent2"/>
                </a:solidFill>
              </a:rPr>
              <a:t>Sơ đồ tổ </a:t>
            </a:r>
            <a:r>
              <a:rPr lang="vi-VN">
                <a:solidFill>
                  <a:schemeClr val="accent2"/>
                </a:solidFill>
              </a:rPr>
              <a:t>chức</a:t>
            </a:r>
            <a:endParaRPr lang="vi-VN">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55" name="Shape 1455"/>
        <p:cNvGrpSpPr/>
        <p:nvPr/>
      </p:nvGrpSpPr>
      <p:grpSpPr>
        <a:xfrm>
          <a:off x="0" y="0"/>
          <a:ext cx="0" cy="0"/>
          <a:chOff x="0" y="0"/>
          <a:chExt cx="0" cy="0"/>
        </a:xfrm>
      </p:grpSpPr>
      <p:sp>
        <p:nvSpPr>
          <p:cNvPr id="1457" name="Google Shape;1457;p41"/>
          <p:cNvSpPr txBox="1"/>
          <p:nvPr>
            <p:ph type="subTitle" idx="1"/>
          </p:nvPr>
        </p:nvSpPr>
        <p:spPr>
          <a:xfrm>
            <a:off x="1043940" y="450850"/>
            <a:ext cx="6828155" cy="34975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tLang="en-GB" sz="2400"/>
              <a:t>*</a:t>
            </a:r>
            <a:r>
              <a:rPr lang="en-GB" sz="2400"/>
              <a:t>Khảo sát thực trạng quản lí học sinh trường THPT Ngô Quyền-Thái Nguyên</a:t>
            </a:r>
            <a:endParaRPr lang="en-GB" sz="2400"/>
          </a:p>
          <a:p>
            <a:pPr marL="0" lvl="0" indent="0" algn="l" rtl="0">
              <a:spcBef>
                <a:spcPts val="0"/>
              </a:spcBef>
              <a:spcAft>
                <a:spcPts val="0"/>
              </a:spcAft>
              <a:buNone/>
            </a:pPr>
            <a:r>
              <a:rPr lang="en-GB"/>
              <a:t>Đầu học kỳ Ban giám hiệu(BGH) sẽ phổ biến quy luật về điểm cho các giáo viên bộ môn(GVBM) và phát sổ điểm chung cho các GVCN.Trong quá trình dạy học</a:t>
            </a:r>
            <a:r>
              <a:rPr lang="vi-VN" altLang="en-GB"/>
              <a:t> đ</a:t>
            </a:r>
            <a:r>
              <a:rPr lang="en-GB"/>
              <a:t>iểm của mỗi môn học sẽ được GVBM tổng hợp bằng cách kiểm tra miệng,kiểm tra 15 phút, kiểm tra 1 tiết và kiểm tra học kỳ.Mỗi một môn học có số lượng điểm đúng với quy chế của bộ GD&amp;ĐT đề ra.Sau mỗi kỳ học sẽ có bài kiểm tra học kỳ,GVBM sẽ tổng kết điểm cho học sinh sau đó nhập lên hệ thống SMAS,học sinh đăng nhập vào hệ thống để xem điểm và kết quả .GVBM giải đáp thắc mắc điểm số (nếu có) sau đó chuyển điểm tổng kết môn học cho GVCN thông qua sổ liên lạc điện tử(SMAS)   </a:t>
            </a:r>
            <a:endParaRPr lang="en-GB"/>
          </a:p>
          <a:p>
            <a:pPr marL="0" lvl="0" indent="0" algn="l" rtl="0">
              <a:spcBef>
                <a:spcPts val="0"/>
              </a:spcBef>
              <a:spcAft>
                <a:spcPts val="0"/>
              </a:spcAft>
              <a:buNone/>
            </a:pPr>
            <a:r>
              <a:rPr lang="en-GB"/>
              <a:t>Sau khi nhận được điểm tổng kết GVCN sẽ tổng kết điểm cả kỳ học  và đối chiếu lại với học sinh vào giờ sinh hoạt.GVCN giải đáp về điểm số (nếu có) ,Sau khi tổng kết xong GVCN gửi báo cáo cho nhà trường và tổ chức cuộc họp phụ huynh để thông báo điểm và kết quả học tập.</a:t>
            </a:r>
            <a:endParaRPr lang="en-GB"/>
          </a:p>
        </p:txBody>
      </p:sp>
      <p:sp>
        <p:nvSpPr>
          <p:cNvPr id="1458" name="Google Shape;1458;p41"/>
          <p:cNvSpPr/>
          <p:nvPr/>
        </p:nvSpPr>
        <p:spPr>
          <a:xfrm>
            <a:off x="107485" y="606018"/>
            <a:ext cx="701700" cy="701700"/>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1461" name="Google Shape;1461;p41"/>
          <p:cNvSpPr/>
          <p:nvPr/>
        </p:nvSpPr>
        <p:spPr>
          <a:xfrm>
            <a:off x="179875" y="3111808"/>
            <a:ext cx="701700" cy="701700"/>
          </a:xfrm>
          <a:prstGeom prst="rect">
            <a:avLst/>
          </a:prstGeom>
          <a:solidFill>
            <a:schemeClr val="accent3"/>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1462" name="Google Shape;1462;p41"/>
          <p:cNvSpPr/>
          <p:nvPr/>
        </p:nvSpPr>
        <p:spPr>
          <a:xfrm>
            <a:off x="317996" y="3220019"/>
            <a:ext cx="424188" cy="42306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41"/>
          <p:cNvSpPr/>
          <p:nvPr/>
        </p:nvSpPr>
        <p:spPr>
          <a:xfrm>
            <a:off x="251188" y="716022"/>
            <a:ext cx="421914" cy="420759"/>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64" name="Google Shape;1464;p41"/>
          <p:cNvGrpSpPr/>
          <p:nvPr/>
        </p:nvGrpSpPr>
        <p:grpSpPr>
          <a:xfrm>
            <a:off x="7448174" y="3767588"/>
            <a:ext cx="1434838" cy="1115812"/>
            <a:chOff x="7779250" y="122604"/>
            <a:chExt cx="1210425" cy="941296"/>
          </a:xfrm>
        </p:grpSpPr>
        <p:pic>
          <p:nvPicPr>
            <p:cNvPr id="1465" name="Google Shape;1465;p41"/>
            <p:cNvPicPr preferRelativeResize="0"/>
            <p:nvPr/>
          </p:nvPicPr>
          <p:blipFill>
            <a:blip r:embed="rId1"/>
            <a:stretch>
              <a:fillRect/>
            </a:stretch>
          </p:blipFill>
          <p:spPr>
            <a:xfrm rot="5400000" flipH="1">
              <a:off x="7951737" y="25962"/>
              <a:ext cx="865451" cy="1210425"/>
            </a:xfrm>
            <a:prstGeom prst="rect">
              <a:avLst/>
            </a:prstGeom>
            <a:noFill/>
            <a:ln>
              <a:noFill/>
            </a:ln>
            <a:effectLst>
              <a:outerShdw blurRad="14288" dist="9525" dir="4860000" algn="bl" rotWithShape="0">
                <a:srgbClr val="000000">
                  <a:alpha val="25000"/>
                </a:srgbClr>
              </a:outerShdw>
            </a:effectLst>
          </p:spPr>
        </p:pic>
        <p:grpSp>
          <p:nvGrpSpPr>
            <p:cNvPr id="1466" name="Google Shape;1466;p41"/>
            <p:cNvGrpSpPr/>
            <p:nvPr/>
          </p:nvGrpSpPr>
          <p:grpSpPr>
            <a:xfrm rot="3799">
              <a:off x="8064725" y="122957"/>
              <a:ext cx="639460" cy="168523"/>
              <a:chOff x="301275" y="1855975"/>
              <a:chExt cx="7065850" cy="1992000"/>
            </a:xfrm>
          </p:grpSpPr>
          <p:sp>
            <p:nvSpPr>
              <p:cNvPr id="1467" name="Google Shape;1467;p41"/>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41"/>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41"/>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41"/>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1" name="Google Shape;1471;p41"/>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2" name="Google Shape;1472;p41"/>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41"/>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41"/>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41"/>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41"/>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7" name="Google Shape;1477;p41"/>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8" name="Google Shape;1478;p41"/>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41"/>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0" name="Google Shape;1480;p41"/>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1" name="Google Shape;1481;p41"/>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41"/>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41"/>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41"/>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41"/>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41"/>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41"/>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41"/>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41"/>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41"/>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41"/>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41"/>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41"/>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41"/>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497" name="Google Shape;1497;p41"/>
          <p:cNvSpPr/>
          <p:nvPr/>
        </p:nvSpPr>
        <p:spPr>
          <a:xfrm>
            <a:off x="6660509" y="153397"/>
            <a:ext cx="154800" cy="1548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99" name="Google Shape;1499;p41"/>
          <p:cNvGrpSpPr/>
          <p:nvPr/>
        </p:nvGrpSpPr>
        <p:grpSpPr>
          <a:xfrm rot="1339951">
            <a:off x="7436230" y="172831"/>
            <a:ext cx="693603" cy="224607"/>
            <a:chOff x="301275" y="1855975"/>
            <a:chExt cx="7065850" cy="1992000"/>
          </a:xfrm>
        </p:grpSpPr>
        <p:sp>
          <p:nvSpPr>
            <p:cNvPr id="1500" name="Google Shape;1500;p41"/>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41"/>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41"/>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41"/>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41"/>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41"/>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41"/>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41"/>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41"/>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41"/>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41"/>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41"/>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41"/>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41"/>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41"/>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41"/>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41"/>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41"/>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41"/>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41"/>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41"/>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41"/>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41"/>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41"/>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41"/>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41"/>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41"/>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41"/>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28" name="Google Shape;1528;p41"/>
          <p:cNvSpPr/>
          <p:nvPr/>
        </p:nvSpPr>
        <p:spPr>
          <a:xfrm>
            <a:off x="5364553" y="4659704"/>
            <a:ext cx="154800" cy="154800"/>
          </a:xfrm>
          <a:prstGeom prst="ellipse">
            <a:avLst/>
          </a:prstGeom>
          <a:solidFill>
            <a:schemeClr val="dk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41"/>
          <p:cNvSpPr/>
          <p:nvPr/>
        </p:nvSpPr>
        <p:spPr>
          <a:xfrm rot="11820000" flipH="1">
            <a:off x="234670" y="4052409"/>
            <a:ext cx="1583600" cy="612884"/>
          </a:xfrm>
          <a:custGeom>
            <a:avLst/>
            <a:gdLst/>
            <a:ahLst/>
            <a:cxnLst/>
            <a:rect l="l" t="t" r="r" b="b"/>
            <a:pathLst>
              <a:path w="63344" h="17486" extrusionOk="0">
                <a:moveTo>
                  <a:pt x="63344" y="2551"/>
                </a:moveTo>
                <a:cubicBezTo>
                  <a:pt x="42298" y="-2709"/>
                  <a:pt x="12039" y="-561"/>
                  <a:pt x="0" y="17486"/>
                </a:cubicBezTo>
              </a:path>
            </a:pathLst>
          </a:custGeom>
          <a:noFill/>
          <a:ln w="19050" cap="rnd" cmpd="sng">
            <a:solidFill>
              <a:schemeClr val="dk1"/>
            </a:solidFill>
            <a:prstDash val="solid"/>
            <a:round/>
            <a:headEnd type="triangle" w="med" len="med"/>
            <a:tailEnd type="none" w="med" len="med"/>
          </a:ln>
        </p:spPr>
      </p:sp>
      <p:grpSp>
        <p:nvGrpSpPr>
          <p:cNvPr id="1530" name="Google Shape;1530;p41"/>
          <p:cNvGrpSpPr/>
          <p:nvPr/>
        </p:nvGrpSpPr>
        <p:grpSpPr>
          <a:xfrm>
            <a:off x="8092715" y="801079"/>
            <a:ext cx="789900" cy="2965991"/>
            <a:chOff x="3758400" y="1917409"/>
            <a:chExt cx="789900" cy="2965991"/>
          </a:xfrm>
        </p:grpSpPr>
        <p:sp>
          <p:nvSpPr>
            <p:cNvPr id="1531" name="Google Shape;1531;p41"/>
            <p:cNvSpPr/>
            <p:nvPr/>
          </p:nvSpPr>
          <p:spPr>
            <a:xfrm rot="5400000">
              <a:off x="2708550" y="3043650"/>
              <a:ext cx="2889600" cy="7899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532" name="Google Shape;1532;p41"/>
            <p:cNvGrpSpPr/>
            <p:nvPr/>
          </p:nvGrpSpPr>
          <p:grpSpPr>
            <a:xfrm rot="33868">
              <a:off x="3866461" y="1920236"/>
              <a:ext cx="573775" cy="155376"/>
              <a:chOff x="301275" y="1855975"/>
              <a:chExt cx="7065850" cy="1992000"/>
            </a:xfrm>
          </p:grpSpPr>
          <p:sp>
            <p:nvSpPr>
              <p:cNvPr id="1533" name="Google Shape;1533;p41"/>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41"/>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41"/>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41"/>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41"/>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41"/>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41"/>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41"/>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41"/>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41"/>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41"/>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41"/>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41"/>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41"/>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41"/>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41"/>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41"/>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41"/>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41"/>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41"/>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41"/>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41"/>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41"/>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41"/>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41"/>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41"/>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41"/>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41"/>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562" name="Google Shape;1562;p41"/>
          <p:cNvGrpSpPr/>
          <p:nvPr/>
        </p:nvGrpSpPr>
        <p:grpSpPr>
          <a:xfrm>
            <a:off x="8244157" y="1131437"/>
            <a:ext cx="431140" cy="2165066"/>
            <a:chOff x="7094368" y="-502267"/>
            <a:chExt cx="537179" cy="1566165"/>
          </a:xfrm>
        </p:grpSpPr>
        <p:sp>
          <p:nvSpPr>
            <p:cNvPr id="1563" name="Google Shape;1563;p41"/>
            <p:cNvSpPr/>
            <p:nvPr/>
          </p:nvSpPr>
          <p:spPr>
            <a:xfrm rot="10800000" flipH="1">
              <a:off x="7295130"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41"/>
            <p:cNvSpPr/>
            <p:nvPr/>
          </p:nvSpPr>
          <p:spPr>
            <a:xfrm rot="10800000" flipH="1">
              <a:off x="7495892"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41"/>
            <p:cNvSpPr/>
            <p:nvPr/>
          </p:nvSpPr>
          <p:spPr>
            <a:xfrm rot="10800000" flipH="1">
              <a:off x="7094368" y="-502267"/>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66" name="Google Shape;1566;p41"/>
          <p:cNvSpPr/>
          <p:nvPr/>
        </p:nvSpPr>
        <p:spPr>
          <a:xfrm flipH="1">
            <a:off x="7841449" y="4054182"/>
            <a:ext cx="648300" cy="648300"/>
          </a:xfrm>
          <a:prstGeom prst="ellipse">
            <a:avLst/>
          </a:prstGeom>
          <a:solidFill>
            <a:srgbClr val="6F927E">
              <a:alpha val="6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40" name="Shape 1240"/>
        <p:cNvGrpSpPr/>
        <p:nvPr/>
      </p:nvGrpSpPr>
      <p:grpSpPr>
        <a:xfrm>
          <a:off x="0" y="0"/>
          <a:ext cx="0" cy="0"/>
          <a:chOff x="0" y="0"/>
          <a:chExt cx="0" cy="0"/>
        </a:xfrm>
      </p:grpSpPr>
      <p:grpSp>
        <p:nvGrpSpPr>
          <p:cNvPr id="1243" name="Google Shape;1243;p40"/>
          <p:cNvGrpSpPr/>
          <p:nvPr/>
        </p:nvGrpSpPr>
        <p:grpSpPr>
          <a:xfrm>
            <a:off x="2622944" y="4142200"/>
            <a:ext cx="2427370" cy="706200"/>
            <a:chOff x="4192000" y="4177125"/>
            <a:chExt cx="2409300" cy="706200"/>
          </a:xfrm>
        </p:grpSpPr>
        <p:sp>
          <p:nvSpPr>
            <p:cNvPr id="1244" name="Google Shape;1244;p40"/>
            <p:cNvSpPr/>
            <p:nvPr/>
          </p:nvSpPr>
          <p:spPr>
            <a:xfrm>
              <a:off x="4192000" y="4262625"/>
              <a:ext cx="2409300" cy="6207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1245" name="Google Shape;1245;p40"/>
            <p:cNvSpPr/>
            <p:nvPr/>
          </p:nvSpPr>
          <p:spPr>
            <a:xfrm>
              <a:off x="5331388" y="4177125"/>
              <a:ext cx="130500" cy="130500"/>
            </a:xfrm>
            <a:prstGeom prst="ellipse">
              <a:avLst/>
            </a:prstGeom>
            <a:solidFill>
              <a:schemeClr val="l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248" name="Google Shape;1248;p40"/>
          <p:cNvGrpSpPr/>
          <p:nvPr/>
        </p:nvGrpSpPr>
        <p:grpSpPr>
          <a:xfrm rot="28719">
            <a:off x="7883283" y="1616044"/>
            <a:ext cx="845812" cy="189439"/>
            <a:chOff x="301275" y="1855975"/>
            <a:chExt cx="7065850" cy="1992000"/>
          </a:xfrm>
        </p:grpSpPr>
        <p:sp>
          <p:nvSpPr>
            <p:cNvPr id="1249" name="Google Shape;1249;p4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4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4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4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4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4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4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4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4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4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4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40"/>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4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4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4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4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4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4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4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4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4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4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4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4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40"/>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4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4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4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78" name="Google Shape;1278;p40"/>
          <p:cNvSpPr/>
          <p:nvPr/>
        </p:nvSpPr>
        <p:spPr>
          <a:xfrm>
            <a:off x="2932332" y="4397468"/>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40"/>
          <p:cNvSpPr/>
          <p:nvPr/>
        </p:nvSpPr>
        <p:spPr>
          <a:xfrm>
            <a:off x="4211790" y="4372068"/>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40"/>
          <p:cNvSpPr/>
          <p:nvPr/>
        </p:nvSpPr>
        <p:spPr>
          <a:xfrm>
            <a:off x="463318" y="3475448"/>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40"/>
          <p:cNvSpPr/>
          <p:nvPr/>
        </p:nvSpPr>
        <p:spPr>
          <a:xfrm>
            <a:off x="486713" y="3377658"/>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282" name="Google Shape;1282;p40"/>
          <p:cNvGrpSpPr/>
          <p:nvPr/>
        </p:nvGrpSpPr>
        <p:grpSpPr>
          <a:xfrm rot="1675186">
            <a:off x="4447527" y="3490626"/>
            <a:ext cx="748484" cy="170552"/>
            <a:chOff x="301275" y="1855975"/>
            <a:chExt cx="7065850" cy="1992000"/>
          </a:xfrm>
        </p:grpSpPr>
        <p:sp>
          <p:nvSpPr>
            <p:cNvPr id="1283" name="Google Shape;1283;p4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4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4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4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4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4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4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4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4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4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4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4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4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4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4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4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4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4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4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4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4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4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4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4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4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4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4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4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11" name="Google Shape;1311;p40"/>
          <p:cNvSpPr/>
          <p:nvPr/>
        </p:nvSpPr>
        <p:spPr>
          <a:xfrm>
            <a:off x="6737950" y="1399512"/>
            <a:ext cx="702400" cy="475275"/>
          </a:xfrm>
          <a:custGeom>
            <a:avLst/>
            <a:gdLst/>
            <a:ahLst/>
            <a:cxnLst/>
            <a:rect l="l" t="t" r="r" b="b"/>
            <a:pathLst>
              <a:path w="28096" h="19011" extrusionOk="0">
                <a:moveTo>
                  <a:pt x="0" y="621"/>
                </a:moveTo>
                <a:cubicBezTo>
                  <a:pt x="6764" y="-609"/>
                  <a:pt x="14464" y="19"/>
                  <a:pt x="20434" y="3430"/>
                </a:cubicBezTo>
                <a:cubicBezTo>
                  <a:pt x="25459" y="6301"/>
                  <a:pt x="28096" y="13223"/>
                  <a:pt x="28096" y="19011"/>
                </a:cubicBezTo>
              </a:path>
            </a:pathLst>
          </a:custGeom>
          <a:noFill/>
          <a:ln w="19050" cap="flat" cmpd="sng">
            <a:solidFill>
              <a:schemeClr val="dk1"/>
            </a:solidFill>
            <a:prstDash val="solid"/>
            <a:round/>
            <a:headEnd type="none" w="med" len="med"/>
            <a:tailEnd type="triangle" w="med" len="med"/>
          </a:ln>
        </p:spPr>
      </p:sp>
      <p:grpSp>
        <p:nvGrpSpPr>
          <p:cNvPr id="1312" name="Google Shape;1312;p40"/>
          <p:cNvGrpSpPr/>
          <p:nvPr/>
        </p:nvGrpSpPr>
        <p:grpSpPr>
          <a:xfrm rot="-5375876">
            <a:off x="7309966" y="3712437"/>
            <a:ext cx="604145" cy="171511"/>
            <a:chOff x="301275" y="1855975"/>
            <a:chExt cx="7065850" cy="1992000"/>
          </a:xfrm>
        </p:grpSpPr>
        <p:sp>
          <p:nvSpPr>
            <p:cNvPr id="1313" name="Google Shape;1313;p4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4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4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4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4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4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4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4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4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4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4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40"/>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4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4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4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4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4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4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4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4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4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4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4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4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40"/>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4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4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0" name="Google Shape;1340;p4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42" name="Google Shape;1342;p40"/>
          <p:cNvSpPr txBox="1"/>
          <p:nvPr>
            <p:ph type="title"/>
          </p:nvPr>
        </p:nvSpPr>
        <p:spPr>
          <a:xfrm>
            <a:off x="720000" y="529375"/>
            <a:ext cx="669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a:solidFill>
                  <a:schemeClr val="accent2"/>
                </a:solidFill>
              </a:rPr>
              <a:t>1.2 Đánh giá hệ thống hiện trạng </a:t>
            </a:r>
            <a:br>
              <a:rPr>
                <a:solidFill>
                  <a:schemeClr val="accent2"/>
                </a:solidFill>
              </a:rPr>
            </a:br>
            <a:endParaRPr>
              <a:solidFill>
                <a:schemeClr val="accent2"/>
              </a:solidFill>
            </a:endParaRPr>
          </a:p>
        </p:txBody>
      </p:sp>
      <p:sp>
        <p:nvSpPr>
          <p:cNvPr id="1344" name="Google Shape;1344;p40"/>
          <p:cNvSpPr/>
          <p:nvPr/>
        </p:nvSpPr>
        <p:spPr>
          <a:xfrm>
            <a:off x="880110" y="1697990"/>
            <a:ext cx="6743700" cy="245046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b="1">
                <a:solidFill>
                  <a:schemeClr val="dk1"/>
                </a:solidFill>
                <a:latin typeface="Inter Tight"/>
                <a:ea typeface="Inter Tight"/>
                <a:cs typeface="Inter Tight"/>
                <a:sym typeface="Inter Tight"/>
              </a:rPr>
              <a:t>1.2.1 Ưu điểm</a:t>
            </a:r>
            <a:endParaRPr b="1">
              <a:solidFill>
                <a:schemeClr val="dk1"/>
              </a:solidFill>
              <a:latin typeface="Inter Tight"/>
              <a:ea typeface="Inter Tight"/>
              <a:cs typeface="Inter Tight"/>
              <a:sym typeface="Inter Tight"/>
            </a:endParaRPr>
          </a:p>
          <a:p>
            <a:pPr marL="0" marR="0" lvl="0" indent="0" algn="l" rtl="0">
              <a:lnSpc>
                <a:spcPct val="100000"/>
              </a:lnSpc>
              <a:spcBef>
                <a:spcPts val="0"/>
              </a:spcBef>
              <a:spcAft>
                <a:spcPts val="0"/>
              </a:spcAft>
              <a:buNone/>
            </a:pPr>
            <a:r>
              <a:rPr b="1">
                <a:solidFill>
                  <a:schemeClr val="dk1"/>
                </a:solidFill>
                <a:latin typeface="Inter Tight"/>
                <a:ea typeface="Inter Tight"/>
                <a:cs typeface="Inter Tight"/>
                <a:sym typeface="Inter Tight"/>
              </a:rPr>
              <a:t>	SMAS là một trong những ứng dụng quản lý lớp học, theo dõi kết quả học tập của học sinh tốt nhất hiện nay với nhiều ưu điểm, đặc biệt là dễ dàng theo dõi kết quả học tập của lớp, nhập điểm số học sinh với kho tiện ích nhiều tính năng.</a:t>
            </a:r>
            <a:endParaRPr b="1">
              <a:solidFill>
                <a:schemeClr val="dk1"/>
              </a:solidFill>
              <a:latin typeface="Inter Tight"/>
              <a:ea typeface="Inter Tight"/>
              <a:cs typeface="Inter Tight"/>
              <a:sym typeface="Inter Tight"/>
            </a:endParaRPr>
          </a:p>
          <a:p>
            <a:pPr marL="0" marR="0" lvl="0" indent="0" algn="l" rtl="0">
              <a:lnSpc>
                <a:spcPct val="100000"/>
              </a:lnSpc>
              <a:spcBef>
                <a:spcPts val="0"/>
              </a:spcBef>
              <a:spcAft>
                <a:spcPts val="0"/>
              </a:spcAft>
              <a:buNone/>
            </a:pPr>
            <a:r>
              <a:rPr b="1">
                <a:solidFill>
                  <a:schemeClr val="dk1"/>
                </a:solidFill>
                <a:latin typeface="Inter Tight"/>
                <a:ea typeface="Inter Tight"/>
                <a:cs typeface="Inter Tight"/>
                <a:sym typeface="Inter Tight"/>
              </a:rPr>
              <a:t> + Cung cấp đầy đủ, chi tiết thông tin kỳ thi, tổ chức thi.</a:t>
            </a:r>
            <a:endParaRPr b="1">
              <a:solidFill>
                <a:schemeClr val="dk1"/>
              </a:solidFill>
              <a:latin typeface="Inter Tight"/>
              <a:ea typeface="Inter Tight"/>
              <a:cs typeface="Inter Tight"/>
              <a:sym typeface="Inter Tight"/>
            </a:endParaRPr>
          </a:p>
          <a:p>
            <a:pPr marL="0" marR="0" lvl="0" indent="0" algn="l" rtl="0">
              <a:lnSpc>
                <a:spcPct val="100000"/>
              </a:lnSpc>
              <a:spcBef>
                <a:spcPts val="0"/>
              </a:spcBef>
              <a:spcAft>
                <a:spcPts val="0"/>
              </a:spcAft>
              <a:buNone/>
            </a:pPr>
            <a:r>
              <a:rPr b="1">
                <a:solidFill>
                  <a:schemeClr val="dk1"/>
                </a:solidFill>
                <a:latin typeface="Inter Tight"/>
                <a:ea typeface="Inter Tight"/>
                <a:cs typeface="Inter Tight"/>
                <a:sym typeface="Inter Tight"/>
              </a:rPr>
              <a:t>+Báo cáo các kết quả nhanh chóng và chi tiết.</a:t>
            </a:r>
            <a:endParaRPr b="1">
              <a:solidFill>
                <a:schemeClr val="dk1"/>
              </a:solidFill>
              <a:latin typeface="Inter Tight"/>
              <a:ea typeface="Inter Tight"/>
              <a:cs typeface="Inter Tight"/>
              <a:sym typeface="Inter Tight"/>
            </a:endParaRPr>
          </a:p>
          <a:p>
            <a:pPr marL="0" marR="0" lvl="0" indent="0" algn="l" rtl="0">
              <a:lnSpc>
                <a:spcPct val="100000"/>
              </a:lnSpc>
              <a:spcBef>
                <a:spcPts val="0"/>
              </a:spcBef>
              <a:spcAft>
                <a:spcPts val="0"/>
              </a:spcAft>
              <a:buNone/>
            </a:pPr>
            <a:r>
              <a:rPr b="1">
                <a:solidFill>
                  <a:schemeClr val="dk1"/>
                </a:solidFill>
                <a:latin typeface="Inter Tight"/>
                <a:ea typeface="Inter Tight"/>
                <a:cs typeface="Inter Tight"/>
                <a:sym typeface="Inter Tight"/>
              </a:rPr>
              <a:t>+ Hỗ trợ tính năng quản lý và phân quyền người dùng.</a:t>
            </a:r>
            <a:endParaRPr b="1">
              <a:solidFill>
                <a:schemeClr val="dk1"/>
              </a:solidFill>
              <a:latin typeface="Inter Tight"/>
              <a:ea typeface="Inter Tight"/>
              <a:cs typeface="Inter Tight"/>
              <a:sym typeface="Inter Tight"/>
            </a:endParaRPr>
          </a:p>
          <a:p>
            <a:pPr marL="0" marR="0" lvl="0" indent="0" algn="l" rtl="0">
              <a:lnSpc>
                <a:spcPct val="100000"/>
              </a:lnSpc>
              <a:spcBef>
                <a:spcPts val="0"/>
              </a:spcBef>
              <a:spcAft>
                <a:spcPts val="0"/>
              </a:spcAft>
              <a:buNone/>
            </a:pPr>
            <a:r>
              <a:rPr b="1">
                <a:solidFill>
                  <a:schemeClr val="dk1"/>
                </a:solidFill>
                <a:latin typeface="Inter Tight"/>
                <a:ea typeface="Inter Tight"/>
                <a:cs typeface="Inter Tight"/>
                <a:sym typeface="Inter Tight"/>
              </a:rPr>
              <a:t>+ Chuyển dữ liệu giữa các năm.</a:t>
            </a:r>
            <a:endParaRPr b="1">
              <a:solidFill>
                <a:schemeClr val="dk1"/>
              </a:solidFill>
              <a:latin typeface="Inter Tight"/>
              <a:ea typeface="Inter Tight"/>
              <a:cs typeface="Inter Tight"/>
              <a:sym typeface="Inter Tight"/>
            </a:endParaRPr>
          </a:p>
          <a:p>
            <a:pPr marL="0" marR="0" lvl="0" indent="0" algn="l" rtl="0">
              <a:lnSpc>
                <a:spcPct val="100000"/>
              </a:lnSpc>
              <a:spcBef>
                <a:spcPts val="0"/>
              </a:spcBef>
              <a:spcAft>
                <a:spcPts val="0"/>
              </a:spcAft>
              <a:buNone/>
            </a:pPr>
            <a:r>
              <a:rPr b="1">
                <a:solidFill>
                  <a:schemeClr val="dk1"/>
                </a:solidFill>
                <a:latin typeface="Inter Tight"/>
                <a:ea typeface="Inter Tight"/>
                <a:cs typeface="Inter Tight"/>
                <a:sym typeface="Inter Tight"/>
              </a:rPr>
              <a:t>+ Cho phép phụ huynh tra cứu kết quả học tập của học sinh</a:t>
            </a:r>
            <a:endParaRPr b="1">
              <a:solidFill>
                <a:schemeClr val="dk1"/>
              </a:solidFill>
              <a:latin typeface="Inter Tight"/>
              <a:ea typeface="Inter Tight"/>
              <a:cs typeface="Inter Tight"/>
              <a:sym typeface="Inter Tight"/>
            </a:endParaRPr>
          </a:p>
          <a:p>
            <a:pPr marL="0" marR="0" lvl="0" indent="0" algn="l" rtl="0">
              <a:lnSpc>
                <a:spcPct val="100000"/>
              </a:lnSpc>
              <a:spcBef>
                <a:spcPts val="0"/>
              </a:spcBef>
              <a:spcAft>
                <a:spcPts val="0"/>
              </a:spcAft>
              <a:buNone/>
            </a:pPr>
            <a:endParaRPr b="1">
              <a:solidFill>
                <a:schemeClr val="dk1"/>
              </a:solidFill>
              <a:latin typeface="Inter Tight"/>
              <a:ea typeface="Inter Tight"/>
              <a:cs typeface="Inter Tight"/>
              <a:sym typeface="Inter Tight"/>
            </a:endParaRPr>
          </a:p>
        </p:txBody>
      </p:sp>
      <p:grpSp>
        <p:nvGrpSpPr>
          <p:cNvPr id="1345" name="Google Shape;1345;p40"/>
          <p:cNvGrpSpPr/>
          <p:nvPr/>
        </p:nvGrpSpPr>
        <p:grpSpPr>
          <a:xfrm rot="-7606" flipH="1">
            <a:off x="7380638" y="3981659"/>
            <a:ext cx="638754" cy="168324"/>
            <a:chOff x="301275" y="1855975"/>
            <a:chExt cx="7065850" cy="1992000"/>
          </a:xfrm>
        </p:grpSpPr>
        <p:sp>
          <p:nvSpPr>
            <p:cNvPr id="1346" name="Google Shape;1346;p4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4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4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4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4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4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4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4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4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4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4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4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4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4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4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4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4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4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4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4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4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4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4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4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4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4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4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4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375" name="Google Shape;1375;p40"/>
          <p:cNvGrpSpPr/>
          <p:nvPr/>
        </p:nvGrpSpPr>
        <p:grpSpPr>
          <a:xfrm>
            <a:off x="8091000" y="3377658"/>
            <a:ext cx="792000" cy="1505642"/>
            <a:chOff x="730613" y="2601212"/>
            <a:chExt cx="792000" cy="1505642"/>
          </a:xfrm>
        </p:grpSpPr>
        <p:sp>
          <p:nvSpPr>
            <p:cNvPr id="1376" name="Google Shape;1376;p40"/>
            <p:cNvSpPr/>
            <p:nvPr/>
          </p:nvSpPr>
          <p:spPr>
            <a:xfrm rot="5400000">
              <a:off x="439163" y="3023404"/>
              <a:ext cx="13749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377" name="Google Shape;1377;p40"/>
            <p:cNvGrpSpPr/>
            <p:nvPr/>
          </p:nvGrpSpPr>
          <p:grpSpPr>
            <a:xfrm rot="30111">
              <a:off x="884584" y="2603332"/>
              <a:ext cx="484029" cy="189439"/>
              <a:chOff x="301275" y="1855975"/>
              <a:chExt cx="7065850" cy="1992000"/>
            </a:xfrm>
          </p:grpSpPr>
          <p:sp>
            <p:nvSpPr>
              <p:cNvPr id="1378" name="Google Shape;1378;p4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4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4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4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4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4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4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4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4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4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4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4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4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4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4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4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4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4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4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4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4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4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4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4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4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4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4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4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407" name="Google Shape;1407;p40"/>
          <p:cNvGrpSpPr/>
          <p:nvPr/>
        </p:nvGrpSpPr>
        <p:grpSpPr>
          <a:xfrm>
            <a:off x="8311500" y="3758821"/>
            <a:ext cx="351000" cy="845598"/>
            <a:chOff x="951100" y="2956475"/>
            <a:chExt cx="351000" cy="845598"/>
          </a:xfrm>
        </p:grpSpPr>
        <p:sp>
          <p:nvSpPr>
            <p:cNvPr id="1408" name="Google Shape;1408;p40"/>
            <p:cNvSpPr/>
            <p:nvPr/>
          </p:nvSpPr>
          <p:spPr>
            <a:xfrm rot="5400000">
              <a:off x="951100" y="2956475"/>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40"/>
            <p:cNvSpPr/>
            <p:nvPr/>
          </p:nvSpPr>
          <p:spPr>
            <a:xfrm rot="5400000">
              <a:off x="951100" y="3451073"/>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10" name="Google Shape;1410;p40"/>
          <p:cNvSpPr/>
          <p:nvPr/>
        </p:nvSpPr>
        <p:spPr>
          <a:xfrm rot="2160000">
            <a:off x="395645" y="3939860"/>
            <a:ext cx="1216646" cy="349550"/>
          </a:xfrm>
          <a:custGeom>
            <a:avLst/>
            <a:gdLst/>
            <a:ahLst/>
            <a:cxnLst/>
            <a:rect l="l" t="t" r="r" b="b"/>
            <a:pathLst>
              <a:path w="76219" h="13982" extrusionOk="0">
                <a:moveTo>
                  <a:pt x="0" y="0"/>
                </a:moveTo>
                <a:cubicBezTo>
                  <a:pt x="0" y="7037"/>
                  <a:pt x="11504" y="8666"/>
                  <a:pt x="18282" y="10558"/>
                </a:cubicBezTo>
                <a:cubicBezTo>
                  <a:pt x="36893" y="15752"/>
                  <a:pt x="57891" y="14872"/>
                  <a:pt x="76219" y="8755"/>
                </a:cubicBezTo>
              </a:path>
            </a:pathLst>
          </a:custGeom>
          <a:noFill/>
          <a:ln w="19050" cap="flat" cmpd="sng">
            <a:solidFill>
              <a:schemeClr val="dk1"/>
            </a:solidFill>
            <a:prstDash val="solid"/>
            <a:round/>
            <a:headEnd type="none" w="med" len="med"/>
            <a:tailEnd type="triangle" w="med" len="med"/>
          </a:ln>
        </p:spPr>
      </p:sp>
      <p:sp>
        <p:nvSpPr>
          <p:cNvPr id="1411" name="Google Shape;1411;p40"/>
          <p:cNvSpPr/>
          <p:nvPr/>
        </p:nvSpPr>
        <p:spPr>
          <a:xfrm>
            <a:off x="7812700" y="1436155"/>
            <a:ext cx="231475" cy="547175"/>
          </a:xfrm>
          <a:custGeom>
            <a:avLst/>
            <a:gdLst/>
            <a:ahLst/>
            <a:cxnLst/>
            <a:rect l="l" t="t" r="r" b="b"/>
            <a:pathLst>
              <a:path w="9259" h="21887" extrusionOk="0">
                <a:moveTo>
                  <a:pt x="0" y="0"/>
                </a:moveTo>
                <a:cubicBezTo>
                  <a:pt x="5496" y="2748"/>
                  <a:pt x="10879" y="10456"/>
                  <a:pt x="8755" y="16222"/>
                </a:cubicBezTo>
                <a:cubicBezTo>
                  <a:pt x="7745" y="18965"/>
                  <a:pt x="4871" y="21084"/>
                  <a:pt x="2060" y="21887"/>
                </a:cubicBezTo>
              </a:path>
            </a:pathLst>
          </a:custGeom>
          <a:noFill/>
          <a:ln w="19050" cap="flat" cmpd="sng">
            <a:solidFill>
              <a:schemeClr val="dk1"/>
            </a:solidFill>
            <a:prstDash val="solid"/>
            <a:round/>
            <a:headEnd type="none" w="med" len="med"/>
            <a:tailEnd type="triangle" w="med" len="med"/>
          </a:ln>
        </p:spPr>
      </p:sp>
      <p:grpSp>
        <p:nvGrpSpPr>
          <p:cNvPr id="1412" name="Google Shape;1412;p40"/>
          <p:cNvGrpSpPr/>
          <p:nvPr/>
        </p:nvGrpSpPr>
        <p:grpSpPr>
          <a:xfrm rot="5403246">
            <a:off x="26956" y="1713985"/>
            <a:ext cx="748274" cy="170515"/>
            <a:chOff x="301275" y="1855975"/>
            <a:chExt cx="7065850" cy="1992000"/>
          </a:xfrm>
        </p:grpSpPr>
        <p:sp>
          <p:nvSpPr>
            <p:cNvPr id="1413" name="Google Shape;1413;p4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4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4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4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4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4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4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4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4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4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4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4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4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4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4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4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4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4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4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4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4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4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4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4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4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4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4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4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41" name="Google Shape;1441;p40"/>
          <p:cNvSpPr/>
          <p:nvPr/>
        </p:nvSpPr>
        <p:spPr>
          <a:xfrm>
            <a:off x="6460237" y="3421850"/>
            <a:ext cx="1314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40"/>
          <p:cNvSpPr/>
          <p:nvPr/>
        </p:nvSpPr>
        <p:spPr>
          <a:xfrm>
            <a:off x="7691412" y="1334250"/>
            <a:ext cx="131400" cy="130500"/>
          </a:xfrm>
          <a:prstGeom prst="ellipse">
            <a:avLst/>
          </a:prstGeom>
          <a:solidFill>
            <a:schemeClr val="dk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570" name="Shape 1570"/>
        <p:cNvGrpSpPr/>
        <p:nvPr/>
      </p:nvGrpSpPr>
      <p:grpSpPr>
        <a:xfrm>
          <a:off x="0" y="0"/>
          <a:ext cx="0" cy="0"/>
          <a:chOff x="0" y="0"/>
          <a:chExt cx="0" cy="0"/>
        </a:xfrm>
      </p:grpSpPr>
      <p:sp>
        <p:nvSpPr>
          <p:cNvPr id="1574" name="Google Shape;1574;p42"/>
          <p:cNvSpPr txBox="1"/>
          <p:nvPr>
            <p:ph type="subTitle" idx="2"/>
          </p:nvPr>
        </p:nvSpPr>
        <p:spPr>
          <a:xfrm>
            <a:off x="480695" y="1598930"/>
            <a:ext cx="7747000" cy="32156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200"/>
              <a:t>1.2.2 Nhược điểm</a:t>
            </a:r>
            <a:endParaRPr lang="en-GB" sz="1200"/>
          </a:p>
          <a:p>
            <a:pPr marL="0" lvl="0" indent="0" algn="l" rtl="0">
              <a:spcBef>
                <a:spcPts val="0"/>
              </a:spcBef>
              <a:spcAft>
                <a:spcPts val="0"/>
              </a:spcAft>
              <a:buNone/>
            </a:pPr>
            <a:r>
              <a:rPr lang="en-GB" sz="1200"/>
              <a:t>-Phụ thuộc vào yếu tố đường truyền internet.</a:t>
            </a:r>
            <a:endParaRPr lang="en-GB" sz="1200"/>
          </a:p>
          <a:p>
            <a:pPr marL="0" lvl="0" indent="0" algn="l" rtl="0">
              <a:spcBef>
                <a:spcPts val="0"/>
              </a:spcBef>
              <a:spcAft>
                <a:spcPts val="0"/>
              </a:spcAft>
              <a:buNone/>
            </a:pPr>
            <a:r>
              <a:rPr lang="en-GB" sz="1200"/>
              <a:t>-Hay xử lý chậm vào giờ cao điểm hoặc khi internet chập chờn.</a:t>
            </a:r>
            <a:endParaRPr lang="en-GB" sz="1200"/>
          </a:p>
          <a:p>
            <a:pPr marL="0" lvl="0" indent="0" algn="l" rtl="0">
              <a:spcBef>
                <a:spcPts val="0"/>
              </a:spcBef>
              <a:spcAft>
                <a:spcPts val="0"/>
              </a:spcAft>
              <a:buNone/>
            </a:pPr>
            <a:r>
              <a:rPr lang="en-GB" sz="1200"/>
              <a:t>-phức tạp trong quá trình nhập điểm</a:t>
            </a:r>
            <a:endParaRPr lang="en-GB" sz="1200"/>
          </a:p>
          <a:p>
            <a:pPr marL="0" lvl="0" indent="0" algn="l" rtl="0">
              <a:spcBef>
                <a:spcPts val="0"/>
              </a:spcBef>
              <a:spcAft>
                <a:spcPts val="0"/>
              </a:spcAft>
              <a:buNone/>
            </a:pPr>
            <a:r>
              <a:rPr lang="en-GB" sz="1200"/>
              <a:t>-Khó dùng với một số giáo viên lớn tuổi, phụ huynh và học sinh lần đầu sử dụng</a:t>
            </a:r>
            <a:endParaRPr lang="en-GB" sz="1200"/>
          </a:p>
          <a:p>
            <a:pPr marL="0" lvl="0" indent="0" algn="l" rtl="0">
              <a:spcBef>
                <a:spcPts val="0"/>
              </a:spcBef>
              <a:spcAft>
                <a:spcPts val="0"/>
              </a:spcAft>
              <a:buNone/>
            </a:pPr>
            <a:r>
              <a:rPr lang="en-GB" sz="1200"/>
              <a:t>-Phần mềm chưa có hệ thống kiểm tra và báo cáo số học sinh thiếu các con điểm kiểm tra thường xuyên hoặc kiểm tra định kỳ.Mặc dù Khi học sinh thiếu các con điểm kiểm tra thường xuyên hoặc kiểm tra định kỳ hoặc thiếu điểm cả kiểm tra thường xuyên và kiểm tra định kỳ, nhưng nếu có điểm kiểm tra học kỳ I thì lập tức học sinh này được tổng kết điểm trung bình chung môn học đó trong HKI.</a:t>
            </a:r>
            <a:endParaRPr lang="en-GB" sz="1200"/>
          </a:p>
          <a:p>
            <a:pPr marL="0" lvl="0" indent="0" algn="l" rtl="0">
              <a:spcBef>
                <a:spcPts val="0"/>
              </a:spcBef>
              <a:spcAft>
                <a:spcPts val="0"/>
              </a:spcAft>
              <a:buNone/>
            </a:pPr>
            <a:r>
              <a:rPr lang="en-GB" sz="1200"/>
              <a:t>- Nếu học sinh thiếu điểm kiểm tra thường xuyên, hoặc kiểm tra định kỳ. Hệ thống xem như không có con con điểm này mà chia bình quân cho những con điểm đã có</a:t>
            </a:r>
            <a:endParaRPr lang="en-GB" sz="1200"/>
          </a:p>
          <a:p>
            <a:pPr marL="0" lvl="0" indent="0" algn="l" rtl="0">
              <a:spcBef>
                <a:spcPts val="0"/>
              </a:spcBef>
              <a:spcAft>
                <a:spcPts val="0"/>
              </a:spcAft>
              <a:buNone/>
            </a:pPr>
            <a:r>
              <a:rPr lang="en-GB" sz="1200"/>
              <a:t>-Phần mềm SMAS  xếp loại học lực học sinh  trong một số trường hợp chưa chính xác theo Bộ GD&amp;ĐT.</a:t>
            </a:r>
            <a:endParaRPr lang="en-GB" sz="1200"/>
          </a:p>
          <a:p>
            <a:pPr marL="0" lvl="0" indent="0" algn="l" rtl="0">
              <a:spcBef>
                <a:spcPts val="0"/>
              </a:spcBef>
              <a:spcAft>
                <a:spcPts val="0"/>
              </a:spcAft>
              <a:buNone/>
            </a:pPr>
            <a:r>
              <a:rPr lang="en-GB" sz="1200"/>
              <a:t>-Những học sinh đã chuyển trường hoặc bỏ học mặc dù giáo viên chủ nhiệm đã chuyển từ trạng thái đang học sang trạng thái bỏ học hoặc chuyển trường ... song học sinh này vẫn được tính để chia tỷ lệ % khi báo cáo.</a:t>
            </a:r>
            <a:endParaRPr lang="en-GB" sz="1200"/>
          </a:p>
          <a:p>
            <a:pPr marL="0" lvl="0" indent="0" algn="l" rtl="0">
              <a:spcBef>
                <a:spcPts val="0"/>
              </a:spcBef>
              <a:spcAft>
                <a:spcPts val="0"/>
              </a:spcAft>
              <a:buNone/>
            </a:pPr>
            <a:r>
              <a:rPr lang="en-GB" sz="1200"/>
              <a:t>-Thông thường khi import dữ liệu theo file xuất ra từ hệ thống SMAS 3.0 thì sẽ thành công.Tuy nhiên, do hệ thống quản lí nhà trường SMAS 3.0 ngầm định tất cả dữ liệu trong bảng đều ở kiểu Text. Do đó khi import các file dữ liệu có sẵn trong máy tính liên quan đến các nội dung như Thứ tự, ngày sinh ... có định dạng khác kiểu Text đều không thành công.</a:t>
            </a:r>
            <a:endParaRPr lang="en-GB" sz="1200"/>
          </a:p>
          <a:p>
            <a:pPr marL="0" lvl="0" indent="0" algn="l" rtl="0">
              <a:spcBef>
                <a:spcPts val="0"/>
              </a:spcBef>
              <a:spcAft>
                <a:spcPts val="0"/>
              </a:spcAft>
              <a:buNone/>
            </a:pPr>
            <a:r>
              <a:rPr lang="en-GB" sz="1200"/>
              <a:t>-Mặc dù hệ thống đã đặt cấu hình gửi tin SMS tự động đúng ngày 30 hàng tháng.Song thực tế thì phụ huynh vẫn không nhận được tin nhắn vào đúng ngày hàng tháng thậm chí không nhận được</a:t>
            </a:r>
            <a:endParaRPr lang="en-GB" sz="1200"/>
          </a:p>
        </p:txBody>
      </p:sp>
      <p:sp>
        <p:nvSpPr>
          <p:cNvPr id="1584" name="Google Shape;1584;p42"/>
          <p:cNvSpPr/>
          <p:nvPr/>
        </p:nvSpPr>
        <p:spPr>
          <a:xfrm>
            <a:off x="2051955" y="4535870"/>
            <a:ext cx="2616600" cy="6075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sp>
        <p:nvSpPr>
          <p:cNvPr id="1585" name="Google Shape;1585;p42"/>
          <p:cNvSpPr/>
          <p:nvPr/>
        </p:nvSpPr>
        <p:spPr>
          <a:xfrm>
            <a:off x="8094263" y="2280150"/>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86" name="Google Shape;1586;p42"/>
          <p:cNvGrpSpPr/>
          <p:nvPr/>
        </p:nvGrpSpPr>
        <p:grpSpPr>
          <a:xfrm>
            <a:off x="8224695" y="754127"/>
            <a:ext cx="792000" cy="2282013"/>
            <a:chOff x="730600" y="2601212"/>
            <a:chExt cx="792000" cy="2282013"/>
          </a:xfrm>
        </p:grpSpPr>
        <p:sp>
          <p:nvSpPr>
            <p:cNvPr id="1587" name="Google Shape;1587;p42"/>
            <p:cNvSpPr/>
            <p:nvPr/>
          </p:nvSpPr>
          <p:spPr>
            <a:xfrm rot="5400000">
              <a:off x="30400" y="3391025"/>
              <a:ext cx="21924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588" name="Google Shape;1588;p42"/>
            <p:cNvGrpSpPr/>
            <p:nvPr/>
          </p:nvGrpSpPr>
          <p:grpSpPr>
            <a:xfrm rot="30111">
              <a:off x="884584" y="2603332"/>
              <a:ext cx="484029" cy="189439"/>
              <a:chOff x="301275" y="1855975"/>
              <a:chExt cx="7065850" cy="1992000"/>
            </a:xfrm>
          </p:grpSpPr>
          <p:sp>
            <p:nvSpPr>
              <p:cNvPr id="1589" name="Google Shape;1589;p42"/>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42"/>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42"/>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42"/>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42"/>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42"/>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42"/>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42"/>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42"/>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42"/>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42"/>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42"/>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42"/>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42"/>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42"/>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42"/>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42"/>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42"/>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42"/>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42"/>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42"/>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42"/>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42"/>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42"/>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42"/>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42"/>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42"/>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42"/>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617" name="Google Shape;1617;p42"/>
          <p:cNvSpPr/>
          <p:nvPr/>
        </p:nvSpPr>
        <p:spPr>
          <a:xfrm>
            <a:off x="7509488" y="1513425"/>
            <a:ext cx="130500" cy="130500"/>
          </a:xfrm>
          <a:prstGeom prst="ellipse">
            <a:avLst/>
          </a:prstGeom>
          <a:solidFill>
            <a:schemeClr val="dk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18" name="Google Shape;1618;p42"/>
          <p:cNvGrpSpPr/>
          <p:nvPr/>
        </p:nvGrpSpPr>
        <p:grpSpPr>
          <a:xfrm>
            <a:off x="7524276" y="4336320"/>
            <a:ext cx="1406700" cy="807330"/>
            <a:chOff x="4678206" y="4075888"/>
            <a:chExt cx="1406700" cy="807330"/>
          </a:xfrm>
        </p:grpSpPr>
        <p:sp>
          <p:nvSpPr>
            <p:cNvPr id="1619" name="Google Shape;1619;p42"/>
            <p:cNvSpPr/>
            <p:nvPr/>
          </p:nvSpPr>
          <p:spPr>
            <a:xfrm flipH="1">
              <a:off x="4678206" y="4398418"/>
              <a:ext cx="1406700" cy="48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620" name="Google Shape;1620;p42"/>
            <p:cNvGrpSpPr/>
            <p:nvPr/>
          </p:nvGrpSpPr>
          <p:grpSpPr>
            <a:xfrm rot="-5390569">
              <a:off x="5135867" y="4249176"/>
              <a:ext cx="515102" cy="168523"/>
              <a:chOff x="301275" y="1855975"/>
              <a:chExt cx="7065850" cy="1992000"/>
            </a:xfrm>
          </p:grpSpPr>
          <p:sp>
            <p:nvSpPr>
              <p:cNvPr id="1621" name="Google Shape;1621;p42"/>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42"/>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42"/>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42"/>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42"/>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42"/>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42"/>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42"/>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42"/>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42"/>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42"/>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42"/>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42"/>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42"/>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42"/>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42"/>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42"/>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42"/>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42"/>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42"/>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42"/>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42"/>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42"/>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42"/>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42"/>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42"/>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42"/>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42"/>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649" name="Google Shape;1649;p42"/>
          <p:cNvSpPr/>
          <p:nvPr/>
        </p:nvSpPr>
        <p:spPr>
          <a:xfrm rot="3036395" flipH="1">
            <a:off x="7804518" y="2832091"/>
            <a:ext cx="602205" cy="636810"/>
          </a:xfrm>
          <a:custGeom>
            <a:avLst/>
            <a:gdLst/>
            <a:ahLst/>
            <a:cxnLst/>
            <a:rect l="l" t="t" r="r" b="b"/>
            <a:pathLst>
              <a:path w="36775" h="34599" extrusionOk="0">
                <a:moveTo>
                  <a:pt x="0" y="34306"/>
                </a:moveTo>
                <a:cubicBezTo>
                  <a:pt x="11506" y="35746"/>
                  <a:pt x="25043" y="31659"/>
                  <a:pt x="32965" y="23190"/>
                </a:cubicBezTo>
                <a:cubicBezTo>
                  <a:pt x="38252" y="17538"/>
                  <a:pt x="38114" y="4497"/>
                  <a:pt x="31815" y="0"/>
                </a:cubicBezTo>
              </a:path>
            </a:pathLst>
          </a:custGeom>
          <a:noFill/>
          <a:ln w="19050" cap="rnd" cmpd="sng">
            <a:solidFill>
              <a:schemeClr val="dk1"/>
            </a:solidFill>
            <a:prstDash val="solid"/>
            <a:round/>
            <a:headEnd type="none" w="med" len="med"/>
            <a:tailEnd type="triangle" w="med" len="med"/>
          </a:ln>
        </p:spPr>
      </p:sp>
      <p:grpSp>
        <p:nvGrpSpPr>
          <p:cNvPr id="1650" name="Google Shape;1650;p42"/>
          <p:cNvGrpSpPr/>
          <p:nvPr/>
        </p:nvGrpSpPr>
        <p:grpSpPr>
          <a:xfrm rot="1350463" flipH="1">
            <a:off x="7241320" y="1535487"/>
            <a:ext cx="638645" cy="168324"/>
            <a:chOff x="301275" y="1855975"/>
            <a:chExt cx="7065850" cy="1992000"/>
          </a:xfrm>
        </p:grpSpPr>
        <p:sp>
          <p:nvSpPr>
            <p:cNvPr id="1651" name="Google Shape;1651;p42"/>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42"/>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42"/>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42"/>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42"/>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42"/>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42"/>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42"/>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42"/>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42"/>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42"/>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42"/>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42"/>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42"/>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42"/>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42"/>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42"/>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42"/>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42"/>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42"/>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42"/>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42"/>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3" name="Google Shape;1673;p42"/>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4" name="Google Shape;1674;p42"/>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42"/>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42"/>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42"/>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42"/>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79" name="Google Shape;1679;p42"/>
          <p:cNvSpPr/>
          <p:nvPr/>
        </p:nvSpPr>
        <p:spPr>
          <a:xfrm>
            <a:off x="8532380" y="2427365"/>
            <a:ext cx="630228" cy="670325"/>
          </a:xfrm>
          <a:custGeom>
            <a:avLst/>
            <a:gdLst/>
            <a:ahLst/>
            <a:cxnLst/>
            <a:rect l="l" t="t" r="r" b="b"/>
            <a:pathLst>
              <a:path w="43524" h="26813" extrusionOk="0">
                <a:moveTo>
                  <a:pt x="0" y="26813"/>
                </a:moveTo>
                <a:cubicBezTo>
                  <a:pt x="13470" y="26813"/>
                  <a:pt x="29412" y="26223"/>
                  <a:pt x="39189" y="16958"/>
                </a:cubicBezTo>
                <a:cubicBezTo>
                  <a:pt x="41960" y="14332"/>
                  <a:pt x="44444" y="9755"/>
                  <a:pt x="43085" y="6187"/>
                </a:cubicBezTo>
                <a:cubicBezTo>
                  <a:pt x="42084" y="3560"/>
                  <a:pt x="39343" y="1987"/>
                  <a:pt x="37356" y="0"/>
                </a:cubicBezTo>
              </a:path>
            </a:pathLst>
          </a:custGeom>
          <a:noFill/>
          <a:ln w="19050" cap="rnd" cmpd="sng">
            <a:solidFill>
              <a:schemeClr val="dk1"/>
            </a:solidFill>
            <a:prstDash val="solid"/>
            <a:round/>
            <a:headEnd type="none" w="med" len="med"/>
            <a:tailEnd type="triangle" w="med" len="med"/>
          </a:ln>
        </p:spPr>
      </p:sp>
      <p:sp>
        <p:nvSpPr>
          <p:cNvPr id="1680" name="Google Shape;1680;p42"/>
          <p:cNvSpPr/>
          <p:nvPr/>
        </p:nvSpPr>
        <p:spPr>
          <a:xfrm>
            <a:off x="8259338" y="4096790"/>
            <a:ext cx="130500" cy="130500"/>
          </a:xfrm>
          <a:prstGeom prst="ellipse">
            <a:avLst/>
          </a:prstGeom>
          <a:solidFill>
            <a:schemeClr val="l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681" name="Google Shape;1681;p42"/>
          <p:cNvGrpSpPr/>
          <p:nvPr/>
        </p:nvGrpSpPr>
        <p:grpSpPr>
          <a:xfrm>
            <a:off x="8459800" y="1248015"/>
            <a:ext cx="351000" cy="1340196"/>
            <a:chOff x="951100" y="3120500"/>
            <a:chExt cx="351000" cy="1340196"/>
          </a:xfrm>
        </p:grpSpPr>
        <p:sp>
          <p:nvSpPr>
            <p:cNvPr id="1682" name="Google Shape;1682;p42"/>
            <p:cNvSpPr/>
            <p:nvPr/>
          </p:nvSpPr>
          <p:spPr>
            <a:xfrm rot="5400000">
              <a:off x="951100" y="312050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42"/>
            <p:cNvSpPr/>
            <p:nvPr/>
          </p:nvSpPr>
          <p:spPr>
            <a:xfrm rot="5400000">
              <a:off x="951100" y="3615098"/>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42"/>
            <p:cNvSpPr/>
            <p:nvPr/>
          </p:nvSpPr>
          <p:spPr>
            <a:xfrm rot="5400000">
              <a:off x="951100" y="4109696"/>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85" name="Google Shape;1685;p42"/>
          <p:cNvSpPr/>
          <p:nvPr/>
        </p:nvSpPr>
        <p:spPr>
          <a:xfrm rot="5400000">
            <a:off x="6631020" y="4184956"/>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89" name="Shape 1689"/>
        <p:cNvGrpSpPr/>
        <p:nvPr/>
      </p:nvGrpSpPr>
      <p:grpSpPr>
        <a:xfrm>
          <a:off x="0" y="0"/>
          <a:ext cx="0" cy="0"/>
          <a:chOff x="0" y="0"/>
          <a:chExt cx="0" cy="0"/>
        </a:xfrm>
      </p:grpSpPr>
      <p:sp>
        <p:nvSpPr>
          <p:cNvPr id="1721" name="Google Shape;1721;p43"/>
          <p:cNvSpPr txBox="1"/>
          <p:nvPr>
            <p:ph type="subTitle" idx="8"/>
          </p:nvPr>
        </p:nvSpPr>
        <p:spPr>
          <a:xfrm>
            <a:off x="755650" y="2860040"/>
            <a:ext cx="3491865" cy="4845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sz="1600"/>
              <a:t>1.3.2 </a:t>
            </a:r>
            <a:r>
              <a:rPr lang="vi-VN" altLang="en-GB" sz="1600"/>
              <a:t>Yêu cầu phi chức năng</a:t>
            </a:r>
            <a:endParaRPr lang="vi-VN" altLang="en-GB" sz="1600"/>
          </a:p>
        </p:txBody>
      </p:sp>
      <p:sp>
        <p:nvSpPr>
          <p:cNvPr id="1722" name="Google Shape;1722;p43"/>
          <p:cNvSpPr txBox="1"/>
          <p:nvPr>
            <p:ph type="title"/>
          </p:nvPr>
        </p:nvSpPr>
        <p:spPr>
          <a:xfrm>
            <a:off x="617130" y="26712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solidFill>
              </a:rPr>
              <a:t>1.3 </a:t>
            </a:r>
            <a:r>
              <a:rPr lang="vi-VN">
                <a:solidFill>
                  <a:schemeClr val="accent2"/>
                </a:solidFill>
              </a:rPr>
              <a:t>Đề xuất hệ thống </a:t>
            </a:r>
            <a:r>
              <a:rPr lang="vi-VN">
                <a:solidFill>
                  <a:schemeClr val="accent2"/>
                </a:solidFill>
              </a:rPr>
              <a:t>mới</a:t>
            </a:r>
            <a:endParaRPr lang="vi-VN">
              <a:solidFill>
                <a:schemeClr val="accent2"/>
              </a:solidFill>
            </a:endParaRPr>
          </a:p>
        </p:txBody>
      </p:sp>
      <p:sp>
        <p:nvSpPr>
          <p:cNvPr id="1724" name="Google Shape;1724;p43"/>
          <p:cNvSpPr txBox="1"/>
          <p:nvPr>
            <p:ph type="subTitle" idx="2"/>
          </p:nvPr>
        </p:nvSpPr>
        <p:spPr>
          <a:xfrm>
            <a:off x="617220" y="915670"/>
            <a:ext cx="3257550" cy="4845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sz="1600"/>
              <a:t>1.3.1 </a:t>
            </a:r>
            <a:r>
              <a:rPr lang="vi-VN" altLang="en-GB" sz="1600"/>
              <a:t>Yêu cầu chức năng</a:t>
            </a:r>
            <a:endParaRPr lang="vi-VN" altLang="en-GB" sz="1600"/>
          </a:p>
        </p:txBody>
      </p:sp>
      <p:sp>
        <p:nvSpPr>
          <p:cNvPr id="1727" name="Google Shape;1727;p43"/>
          <p:cNvSpPr txBox="1"/>
          <p:nvPr>
            <p:ph type="subTitle" idx="4"/>
          </p:nvPr>
        </p:nvSpPr>
        <p:spPr>
          <a:xfrm>
            <a:off x="1102995" y="1563370"/>
            <a:ext cx="6731635" cy="14935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ltLang="en-GB" sz="1200"/>
              <a:t>- Quản lý tài khoản</a:t>
            </a:r>
            <a:endParaRPr lang="vi-VN" altLang="en-GB" sz="1200"/>
          </a:p>
          <a:p>
            <a:pPr marL="0" lvl="0" indent="0" algn="l" rtl="0">
              <a:spcBef>
                <a:spcPts val="0"/>
              </a:spcBef>
              <a:spcAft>
                <a:spcPts val="0"/>
              </a:spcAft>
              <a:buNone/>
            </a:pPr>
            <a:r>
              <a:rPr lang="vi-VN" altLang="en-GB" sz="1200"/>
              <a:t>-Quản lý hồ sơ học </a:t>
            </a:r>
            <a:r>
              <a:rPr lang="vi-VN" altLang="en-GB" sz="1200"/>
              <a:t>sinh</a:t>
            </a:r>
            <a:endParaRPr lang="vi-VN" altLang="en-GB" sz="1200"/>
          </a:p>
          <a:p>
            <a:pPr marL="0" lvl="0" indent="0" algn="l" rtl="0">
              <a:spcBef>
                <a:spcPts val="0"/>
              </a:spcBef>
              <a:spcAft>
                <a:spcPts val="0"/>
              </a:spcAft>
              <a:buNone/>
            </a:pPr>
            <a:r>
              <a:rPr lang="vi-VN" altLang="en-GB" sz="1200"/>
              <a:t>-Quản lý </a:t>
            </a:r>
            <a:r>
              <a:rPr lang="vi-VN" altLang="en-GB" sz="1200"/>
              <a:t>điểm</a:t>
            </a:r>
            <a:endParaRPr lang="vi-VN" altLang="en-GB" sz="1200"/>
          </a:p>
          <a:p>
            <a:pPr marL="0" lvl="0" indent="0" algn="l" rtl="0">
              <a:spcBef>
                <a:spcPts val="0"/>
              </a:spcBef>
              <a:spcAft>
                <a:spcPts val="0"/>
              </a:spcAft>
              <a:buNone/>
            </a:pPr>
            <a:r>
              <a:rPr lang="vi-VN" altLang="en-GB" sz="1200"/>
              <a:t>-Quản lý lớp </a:t>
            </a:r>
            <a:r>
              <a:rPr lang="vi-VN" altLang="en-GB" sz="1200"/>
              <a:t>học</a:t>
            </a:r>
            <a:endParaRPr lang="vi-VN" altLang="en-GB" sz="1200"/>
          </a:p>
          <a:p>
            <a:pPr marL="0" lvl="0" indent="0" algn="l" rtl="0">
              <a:spcBef>
                <a:spcPts val="0"/>
              </a:spcBef>
              <a:spcAft>
                <a:spcPts val="0"/>
              </a:spcAft>
              <a:buNone/>
            </a:pPr>
            <a:r>
              <a:rPr lang="vi-VN" altLang="en-GB" sz="1200"/>
              <a:t>-Quản lý cán bộ giáo </a:t>
            </a:r>
            <a:r>
              <a:rPr lang="vi-VN" altLang="en-GB" sz="1200"/>
              <a:t>viên</a:t>
            </a:r>
            <a:endParaRPr lang="vi-VN" altLang="en-GB" sz="1200"/>
          </a:p>
          <a:p>
            <a:pPr marL="0" lvl="0" indent="0" algn="l" rtl="0">
              <a:spcBef>
                <a:spcPts val="0"/>
              </a:spcBef>
              <a:spcAft>
                <a:spcPts val="0"/>
              </a:spcAft>
              <a:buNone/>
            </a:pPr>
            <a:r>
              <a:rPr lang="vi-VN" altLang="en-GB" sz="1200"/>
              <a:t>-Quản lý tiện </a:t>
            </a:r>
            <a:r>
              <a:rPr lang="vi-VN" altLang="en-GB" sz="1200"/>
              <a:t>nghi</a:t>
            </a:r>
            <a:endParaRPr lang="vi-VN" altLang="en-GB" sz="1200"/>
          </a:p>
          <a:p>
            <a:pPr marL="0" lvl="0" indent="0" algn="l" rtl="0">
              <a:spcBef>
                <a:spcPts val="0"/>
              </a:spcBef>
              <a:spcAft>
                <a:spcPts val="0"/>
              </a:spcAft>
              <a:buNone/>
            </a:pPr>
            <a:r>
              <a:rPr lang="vi-VN" altLang="en-GB" sz="1200"/>
              <a:t>-Quản lý học </a:t>
            </a:r>
            <a:r>
              <a:rPr lang="vi-VN" altLang="en-GB" sz="1200"/>
              <a:t>phí</a:t>
            </a:r>
            <a:endParaRPr lang="vi-VN" altLang="en-GB" sz="1200"/>
          </a:p>
          <a:p>
            <a:pPr marL="0" lvl="0" indent="0" algn="l" rtl="0">
              <a:spcBef>
                <a:spcPts val="0"/>
              </a:spcBef>
              <a:spcAft>
                <a:spcPts val="0"/>
              </a:spcAft>
              <a:buNone/>
            </a:pPr>
            <a:r>
              <a:rPr lang="vi-VN" altLang="en-GB" sz="1200"/>
              <a:t>-Thống </a:t>
            </a:r>
            <a:r>
              <a:rPr lang="vi-VN" altLang="en-GB" sz="1200"/>
              <a:t>kê</a:t>
            </a:r>
            <a:endParaRPr lang="vi-VN" altLang="en-GB" sz="1200"/>
          </a:p>
          <a:p>
            <a:pPr marL="0" lvl="0" indent="0" algn="l" rtl="0">
              <a:spcBef>
                <a:spcPts val="0"/>
              </a:spcBef>
              <a:spcAft>
                <a:spcPts val="0"/>
              </a:spcAft>
              <a:buNone/>
            </a:pPr>
            <a:endParaRPr lang="vi-VN" altLang="en-GB" sz="1200"/>
          </a:p>
        </p:txBody>
      </p:sp>
      <p:sp>
        <p:nvSpPr>
          <p:cNvPr id="1739" name="Google Shape;1739;p43"/>
          <p:cNvSpPr/>
          <p:nvPr/>
        </p:nvSpPr>
        <p:spPr>
          <a:xfrm>
            <a:off x="6444615" y="483235"/>
            <a:ext cx="2105660" cy="57277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solidFill>
                  <a:schemeClr val="dk1"/>
                </a:solidFill>
                <a:latin typeface="Inter Tight"/>
                <a:ea typeface="Inter Tight"/>
                <a:cs typeface="Inter Tight"/>
                <a:sym typeface="Inter Tight"/>
              </a:rPr>
              <a:t>A a B b C c</a:t>
            </a:r>
            <a:endParaRPr sz="2000" b="1">
              <a:solidFill>
                <a:schemeClr val="dk1"/>
              </a:solidFill>
              <a:latin typeface="Inter Tight"/>
              <a:ea typeface="Inter Tight"/>
              <a:cs typeface="Inter Tight"/>
              <a:sym typeface="Inter Tight"/>
            </a:endParaRPr>
          </a:p>
        </p:txBody>
      </p:sp>
      <p:grpSp>
        <p:nvGrpSpPr>
          <p:cNvPr id="1773" name="Google Shape;1773;p43"/>
          <p:cNvGrpSpPr/>
          <p:nvPr/>
        </p:nvGrpSpPr>
        <p:grpSpPr>
          <a:xfrm rot="-7606" flipH="1">
            <a:off x="4460383" y="4235274"/>
            <a:ext cx="638754" cy="168324"/>
            <a:chOff x="301275" y="1855975"/>
            <a:chExt cx="7065850" cy="1992000"/>
          </a:xfrm>
        </p:grpSpPr>
        <p:sp>
          <p:nvSpPr>
            <p:cNvPr id="1774" name="Google Shape;1774;p4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4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4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4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4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4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4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4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4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4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4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43"/>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4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4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4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4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4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4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4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4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4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4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4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4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43"/>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4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4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4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60" name="Google Shape;1860;p43"/>
          <p:cNvSpPr/>
          <p:nvPr/>
        </p:nvSpPr>
        <p:spPr>
          <a:xfrm rot="5400000">
            <a:off x="5615219" y="3056775"/>
            <a:ext cx="274284" cy="150375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 name="Google Shape;1721;p43"/>
          <p:cNvSpPr txBox="1"/>
          <p:nvPr/>
        </p:nvSpPr>
        <p:spPr>
          <a:xfrm>
            <a:off x="899795" y="4273550"/>
            <a:ext cx="7452360" cy="484505"/>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l" rtl="0">
              <a:spcBef>
                <a:spcPts val="0"/>
              </a:spcBef>
              <a:spcAft>
                <a:spcPts val="0"/>
              </a:spcAft>
              <a:buNone/>
            </a:pPr>
            <a:r>
              <a:rPr lang="en-GB" sz="1200"/>
              <a:t>-Giao diện dễ sử dụng thân thiện với người dùng, dễ sử dụng,dễ hiểu,dễ nắm bắt đối với mỗi đối tượng sử dụng.</a:t>
            </a:r>
            <a:endParaRPr lang="en-GB" sz="1200"/>
          </a:p>
          <a:p>
            <a:pPr marL="0" lvl="0" indent="0" algn="l" rtl="0">
              <a:spcBef>
                <a:spcPts val="0"/>
              </a:spcBef>
              <a:spcAft>
                <a:spcPts val="0"/>
              </a:spcAft>
              <a:buNone/>
            </a:pPr>
            <a:r>
              <a:rPr lang="en-GB" sz="1200"/>
              <a:t>-Phần mềm phải tương thích với mọi loại phần cứng, sử dụng rộng rãi,không yêu cầu cấu hình quá cao.</a:t>
            </a:r>
            <a:endParaRPr lang="en-GB" sz="1200"/>
          </a:p>
          <a:p>
            <a:pPr marL="0" lvl="0" indent="0" algn="l" rtl="0">
              <a:spcBef>
                <a:spcPts val="0"/>
              </a:spcBef>
              <a:spcAft>
                <a:spcPts val="0"/>
              </a:spcAft>
              <a:buNone/>
            </a:pPr>
            <a:r>
              <a:rPr lang="en-GB" sz="1200"/>
              <a:t>-đảm bảo tính bảo mật thông tin,  tránh bị mất dữ liệu.</a:t>
            </a:r>
            <a:endParaRPr lang="en-GB" sz="1200"/>
          </a:p>
          <a:p>
            <a:pPr marL="0" lvl="0" indent="0" algn="l" rtl="0">
              <a:spcBef>
                <a:spcPts val="0"/>
              </a:spcBef>
              <a:spcAft>
                <a:spcPts val="0"/>
              </a:spcAft>
              <a:buNone/>
            </a:pPr>
            <a:r>
              <a:rPr lang="en-GB" sz="1200"/>
              <a:t>-Hiệu quả sử dụng rõ rệt,nhanh chóng chính xác hiệu quả.</a:t>
            </a:r>
            <a:endParaRPr lang="en-GB" sz="1200"/>
          </a:p>
          <a:p>
            <a:pPr marL="0" lvl="0" indent="0" algn="l" rtl="0">
              <a:spcBef>
                <a:spcPts val="0"/>
              </a:spcBef>
              <a:spcAft>
                <a:spcPts val="0"/>
              </a:spcAft>
              <a:buNone/>
            </a:pPr>
            <a:r>
              <a:rPr lang="en-GB" sz="1200"/>
              <a:t>-Thời gian truy cập xử lí thông tin nhanh chóng.</a:t>
            </a:r>
            <a:endParaRPr lang="en-GB" sz="1200"/>
          </a:p>
        </p:txBody>
      </p:sp>
      <p:sp>
        <p:nvSpPr>
          <p:cNvPr id="2466" name="Google Shape;2466;p48"/>
          <p:cNvSpPr/>
          <p:nvPr/>
        </p:nvSpPr>
        <p:spPr>
          <a:xfrm>
            <a:off x="6444615" y="1059815"/>
            <a:ext cx="2105660" cy="1249045"/>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434" name="Google Shape;2434;p48"/>
          <p:cNvGrpSpPr/>
          <p:nvPr/>
        </p:nvGrpSpPr>
        <p:grpSpPr>
          <a:xfrm>
            <a:off x="7102475" y="1043940"/>
            <a:ext cx="789940" cy="1264920"/>
            <a:chOff x="5786725" y="2632804"/>
            <a:chExt cx="789900" cy="2250446"/>
          </a:xfrm>
        </p:grpSpPr>
        <p:sp>
          <p:nvSpPr>
            <p:cNvPr id="2435" name="Google Shape;2435;p48"/>
            <p:cNvSpPr/>
            <p:nvPr/>
          </p:nvSpPr>
          <p:spPr>
            <a:xfrm>
              <a:off x="5786725" y="2698050"/>
              <a:ext cx="789900" cy="21852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436" name="Google Shape;2436;p48"/>
            <p:cNvGrpSpPr/>
            <p:nvPr/>
          </p:nvGrpSpPr>
          <p:grpSpPr>
            <a:xfrm rot="3799">
              <a:off x="5861950" y="2633157"/>
              <a:ext cx="639460" cy="168523"/>
              <a:chOff x="301275" y="1855975"/>
              <a:chExt cx="7065850" cy="1992000"/>
            </a:xfrm>
          </p:grpSpPr>
          <p:sp>
            <p:nvSpPr>
              <p:cNvPr id="2437" name="Google Shape;2437;p4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38" name="Google Shape;2438;p4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39" name="Google Shape;2439;p4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0" name="Google Shape;2440;p4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1" name="Google Shape;2441;p4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2" name="Google Shape;2442;p4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3" name="Google Shape;2443;p4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4" name="Google Shape;2444;p4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5" name="Google Shape;2445;p4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6" name="Google Shape;2446;p4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7" name="Google Shape;2447;p4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8" name="Google Shape;2448;p48"/>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49" name="Google Shape;2449;p4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0" name="Google Shape;2450;p4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1" name="Google Shape;2451;p4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2" name="Google Shape;2452;p4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3" name="Google Shape;2453;p4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4" name="Google Shape;2454;p4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5" name="Google Shape;2455;p4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6" name="Google Shape;2456;p4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7" name="Google Shape;2457;p4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8" name="Google Shape;2458;p4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59" name="Google Shape;2459;p4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60" name="Google Shape;2460;p4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61" name="Google Shape;2461;p48"/>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62" name="Google Shape;2462;p4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63" name="Google Shape;2463;p4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2464" name="Google Shape;2464;p4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16" name="Shape 416"/>
        <p:cNvGrpSpPr/>
        <p:nvPr/>
      </p:nvGrpSpPr>
      <p:grpSpPr>
        <a:xfrm>
          <a:off x="0" y="0"/>
          <a:ext cx="0" cy="0"/>
          <a:chOff x="0" y="0"/>
          <a:chExt cx="0" cy="0"/>
        </a:xfrm>
      </p:grpSpPr>
      <p:sp>
        <p:nvSpPr>
          <p:cNvPr id="417" name="Google Shape;417;p34"/>
          <p:cNvSpPr txBox="1"/>
          <p:nvPr>
            <p:ph type="title"/>
          </p:nvPr>
        </p:nvSpPr>
        <p:spPr>
          <a:xfrm>
            <a:off x="720000" y="529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solidFill>
              </a:rPr>
              <a:t>Thành viên </a:t>
            </a:r>
            <a:r>
              <a:rPr lang="vi-VN">
                <a:solidFill>
                  <a:schemeClr val="accent2"/>
                </a:solidFill>
              </a:rPr>
              <a:t>nhóm</a:t>
            </a:r>
            <a:endParaRPr lang="vi-VN">
              <a:solidFill>
                <a:schemeClr val="accent2"/>
              </a:solidFill>
            </a:endParaRPr>
          </a:p>
        </p:txBody>
      </p:sp>
      <p:graphicFrame>
        <p:nvGraphicFramePr>
          <p:cNvPr id="418" name="Google Shape;418;p34"/>
          <p:cNvGraphicFramePr/>
          <p:nvPr/>
        </p:nvGraphicFramePr>
        <p:xfrm>
          <a:off x="807720" y="1380490"/>
          <a:ext cx="7818755" cy="2708910"/>
        </p:xfrm>
        <a:graphic>
          <a:graphicData uri="http://schemas.openxmlformats.org/drawingml/2006/table">
            <a:tbl>
              <a:tblPr>
                <a:noFill/>
                <a:tableStyleId>{74A18FA0-3F36-47E6-8E8C-BA22D8C5A670}</a:tableStyleId>
              </a:tblPr>
              <a:tblGrid>
                <a:gridCol w="3091180"/>
                <a:gridCol w="4727575"/>
              </a:tblGrid>
              <a:tr h="453390">
                <a:tc>
                  <a:txBody>
                    <a:bodyPr/>
                    <a:lstStyle/>
                    <a:p>
                      <a:pPr marL="0" lvl="0" indent="0" algn="ctr" rtl="0">
                        <a:spcBef>
                          <a:spcPts val="0"/>
                        </a:spcBef>
                        <a:spcAft>
                          <a:spcPts val="0"/>
                        </a:spcAft>
                        <a:buNone/>
                      </a:pPr>
                      <a:r>
                        <a:rPr lang="vi-VN" sz="1800" b="1">
                          <a:solidFill>
                            <a:schemeClr val="dk1"/>
                          </a:solidFill>
                          <a:latin typeface="Alata"/>
                          <a:ea typeface="Alata"/>
                          <a:cs typeface="Alata"/>
                          <a:sym typeface="Alata"/>
                        </a:rPr>
                        <a:t>Họ </a:t>
                      </a:r>
                      <a:r>
                        <a:rPr lang="vi-VN" sz="1800" b="1">
                          <a:solidFill>
                            <a:schemeClr val="dk1"/>
                          </a:solidFill>
                          <a:latin typeface="Alata"/>
                          <a:ea typeface="Alata"/>
                          <a:cs typeface="Alata"/>
                          <a:sym typeface="Alata"/>
                        </a:rPr>
                        <a:t>tên</a:t>
                      </a:r>
                      <a:endParaRPr lang="vi-VN" sz="1800" b="1">
                        <a:solidFill>
                          <a:schemeClr val="dk1"/>
                        </a:solidFill>
                        <a:latin typeface="Alata"/>
                        <a:ea typeface="Alata"/>
                        <a:cs typeface="Alata"/>
                        <a:sym typeface="Ala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vi-VN" sz="1800">
                          <a:solidFill>
                            <a:schemeClr val="dk1"/>
                          </a:solidFill>
                          <a:latin typeface="Inter Tight"/>
                          <a:ea typeface="Inter Tight"/>
                          <a:cs typeface="Inter Tight"/>
                          <a:sym typeface="Inter Tight"/>
                        </a:rPr>
                        <a:t>Nhiệm </a:t>
                      </a:r>
                      <a:r>
                        <a:rPr lang="vi-VN" sz="1800">
                          <a:solidFill>
                            <a:schemeClr val="dk1"/>
                          </a:solidFill>
                          <a:latin typeface="Inter Tight"/>
                          <a:ea typeface="Inter Tight"/>
                          <a:cs typeface="Inter Tight"/>
                          <a:sym typeface="Inter Tight"/>
                        </a:rPr>
                        <a:t>vụ</a:t>
                      </a:r>
                      <a:endParaRPr lang="vi-VN" sz="1800">
                        <a:solidFill>
                          <a:schemeClr val="dk1"/>
                        </a:solidFill>
                        <a:latin typeface="Inter Tight"/>
                        <a:ea typeface="Inter Tight"/>
                        <a:cs typeface="Inter Tight"/>
                        <a:sym typeface="Inter Tigh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563880">
                <a:tc>
                  <a:txBody>
                    <a:bodyPr/>
                    <a:lstStyle/>
                    <a:p>
                      <a:pPr marL="0" lvl="0" indent="0" algn="l" rtl="0">
                        <a:spcBef>
                          <a:spcPts val="0"/>
                        </a:spcBef>
                        <a:spcAft>
                          <a:spcPts val="0"/>
                        </a:spcAft>
                        <a:buNone/>
                      </a:pPr>
                      <a:r>
                        <a:rPr lang="vi-VN" sz="1800" b="1">
                          <a:solidFill>
                            <a:schemeClr val="dk1"/>
                          </a:solidFill>
                          <a:latin typeface="Alata"/>
                          <a:ea typeface="Alata"/>
                          <a:cs typeface="Alata"/>
                          <a:sym typeface="Alata"/>
                        </a:rPr>
                        <a:t>Phạm Thu Hằng(NHóm </a:t>
                      </a:r>
                      <a:r>
                        <a:rPr lang="vi-VN" sz="1800" b="1">
                          <a:solidFill>
                            <a:schemeClr val="dk1"/>
                          </a:solidFill>
                          <a:latin typeface="Alata"/>
                          <a:ea typeface="Alata"/>
                          <a:cs typeface="Alata"/>
                          <a:sym typeface="Alata"/>
                        </a:rPr>
                        <a:t>trưởng)</a:t>
                      </a:r>
                      <a:endParaRPr lang="vi-VN" sz="1800" b="1">
                        <a:solidFill>
                          <a:schemeClr val="dk1"/>
                        </a:solidFill>
                        <a:latin typeface="Alata"/>
                        <a:ea typeface="Alata"/>
                        <a:cs typeface="Alata"/>
                        <a:sym typeface="Ala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1600"/>
                        </a:spcAft>
                        <a:buNone/>
                      </a:pPr>
                      <a:r>
                        <a:rPr lang="vi-VN" sz="1800">
                          <a:solidFill>
                            <a:schemeClr val="dk1"/>
                          </a:solidFill>
                          <a:latin typeface="Inter Tight"/>
                          <a:ea typeface="Inter Tight"/>
                          <a:cs typeface="Inter Tight"/>
                          <a:sym typeface="Inter Tight"/>
                        </a:rPr>
                        <a:t>Tổng quan về hệ thống và lập kế hoạch dự </a:t>
                      </a:r>
                      <a:r>
                        <a:rPr lang="vi-VN" sz="1800">
                          <a:solidFill>
                            <a:schemeClr val="dk1"/>
                          </a:solidFill>
                          <a:latin typeface="Inter Tight"/>
                          <a:ea typeface="Inter Tight"/>
                          <a:cs typeface="Inter Tight"/>
                          <a:sym typeface="Inter Tight"/>
                        </a:rPr>
                        <a:t>án</a:t>
                      </a:r>
                      <a:endParaRPr lang="vi-VN" sz="1800">
                        <a:solidFill>
                          <a:schemeClr val="dk1"/>
                        </a:solidFill>
                        <a:latin typeface="Inter Tight"/>
                        <a:ea typeface="Inter Tight"/>
                        <a:cs typeface="Inter Tight"/>
                        <a:sym typeface="Inter Tigh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563880">
                <a:tc>
                  <a:txBody>
                    <a:bodyPr/>
                    <a:lstStyle/>
                    <a:p>
                      <a:pPr marL="0" lvl="0" indent="0" algn="l" rtl="0">
                        <a:spcBef>
                          <a:spcPts val="0"/>
                        </a:spcBef>
                        <a:spcAft>
                          <a:spcPts val="0"/>
                        </a:spcAft>
                        <a:buNone/>
                      </a:pPr>
                      <a:r>
                        <a:rPr lang="vi-VN" sz="1800" b="1">
                          <a:solidFill>
                            <a:schemeClr val="dk1"/>
                          </a:solidFill>
                          <a:latin typeface="Alata"/>
                          <a:ea typeface="Alata"/>
                          <a:cs typeface="Alata"/>
                          <a:sym typeface="Alata"/>
                        </a:rPr>
                        <a:t>Nguyễn Thị </a:t>
                      </a:r>
                      <a:r>
                        <a:rPr lang="vi-VN" sz="1800" b="1">
                          <a:solidFill>
                            <a:schemeClr val="dk1"/>
                          </a:solidFill>
                          <a:latin typeface="Alata"/>
                          <a:ea typeface="Alata"/>
                          <a:cs typeface="Alata"/>
                          <a:sym typeface="Alata"/>
                        </a:rPr>
                        <a:t>Xuân</a:t>
                      </a:r>
                      <a:endParaRPr lang="vi-VN" sz="1800" b="1">
                        <a:solidFill>
                          <a:schemeClr val="dk1"/>
                        </a:solidFill>
                        <a:latin typeface="Alata"/>
                        <a:ea typeface="Alata"/>
                        <a:cs typeface="Alata"/>
                        <a:sym typeface="Alata"/>
                      </a:endParaRPr>
                    </a:p>
                    <a:p>
                      <a:pPr marL="0" lvl="0" indent="0" algn="l" rtl="0">
                        <a:spcBef>
                          <a:spcPts val="0"/>
                        </a:spcBef>
                        <a:spcAft>
                          <a:spcPts val="0"/>
                        </a:spcAft>
                        <a:buNone/>
                      </a:pPr>
                      <a:r>
                        <a:rPr lang="vi-VN" sz="1800" b="1">
                          <a:solidFill>
                            <a:schemeClr val="dk1"/>
                          </a:solidFill>
                          <a:latin typeface="Alata"/>
                          <a:ea typeface="Alata"/>
                          <a:cs typeface="Alata"/>
                          <a:sym typeface="Alata"/>
                        </a:rPr>
                        <a:t>La Văn </a:t>
                      </a:r>
                      <a:r>
                        <a:rPr lang="vi-VN" sz="1800" b="1">
                          <a:solidFill>
                            <a:schemeClr val="dk1"/>
                          </a:solidFill>
                          <a:latin typeface="Alata"/>
                          <a:ea typeface="Alata"/>
                          <a:cs typeface="Alata"/>
                          <a:sym typeface="Alata"/>
                        </a:rPr>
                        <a:t>Tiến</a:t>
                      </a:r>
                      <a:endParaRPr lang="vi-VN" sz="1800" b="1">
                        <a:solidFill>
                          <a:schemeClr val="dk1"/>
                        </a:solidFill>
                        <a:latin typeface="Alata"/>
                        <a:ea typeface="Alata"/>
                        <a:cs typeface="Alata"/>
                        <a:sym typeface="Ala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vi-VN" sz="1800">
                          <a:solidFill>
                            <a:schemeClr val="dk1"/>
                          </a:solidFill>
                          <a:latin typeface="Inter Tight"/>
                          <a:ea typeface="Inter Tight"/>
                          <a:cs typeface="Inter Tight"/>
                          <a:sym typeface="Inter Tight"/>
                        </a:rPr>
                        <a:t>Đặc tả phần </a:t>
                      </a:r>
                      <a:r>
                        <a:rPr lang="vi-VN" sz="1800">
                          <a:solidFill>
                            <a:schemeClr val="dk1"/>
                          </a:solidFill>
                          <a:latin typeface="Inter Tight"/>
                          <a:ea typeface="Inter Tight"/>
                          <a:cs typeface="Inter Tight"/>
                          <a:sym typeface="Inter Tight"/>
                        </a:rPr>
                        <a:t>mềm</a:t>
                      </a:r>
                      <a:endParaRPr lang="vi-VN" sz="1800">
                        <a:solidFill>
                          <a:schemeClr val="dk1"/>
                        </a:solidFill>
                        <a:latin typeface="Inter Tight"/>
                        <a:ea typeface="Inter Tight"/>
                        <a:cs typeface="Inter Tight"/>
                        <a:sym typeface="Inter Tigh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563880">
                <a:tc>
                  <a:txBody>
                    <a:bodyPr/>
                    <a:lstStyle/>
                    <a:p>
                      <a:pPr marL="0" lvl="0" indent="0" algn="l" rtl="0">
                        <a:spcBef>
                          <a:spcPts val="0"/>
                        </a:spcBef>
                        <a:spcAft>
                          <a:spcPts val="0"/>
                        </a:spcAft>
                        <a:buNone/>
                      </a:pPr>
                      <a:r>
                        <a:rPr lang="vi-VN" sz="1800" b="1">
                          <a:solidFill>
                            <a:schemeClr val="dk1"/>
                          </a:solidFill>
                          <a:latin typeface="Alata"/>
                          <a:ea typeface="Alata"/>
                          <a:cs typeface="Alata"/>
                          <a:sym typeface="Alata"/>
                        </a:rPr>
                        <a:t>Hoàng Thị Nguyệt </a:t>
                      </a:r>
                      <a:r>
                        <a:rPr lang="vi-VN" sz="1800" b="1">
                          <a:solidFill>
                            <a:schemeClr val="dk1"/>
                          </a:solidFill>
                          <a:latin typeface="Alata"/>
                          <a:ea typeface="Alata"/>
                          <a:cs typeface="Alata"/>
                          <a:sym typeface="Alata"/>
                        </a:rPr>
                        <a:t>Linh</a:t>
                      </a:r>
                      <a:endParaRPr lang="vi-VN" sz="1800" b="1">
                        <a:solidFill>
                          <a:schemeClr val="dk1"/>
                        </a:solidFill>
                        <a:latin typeface="Alata"/>
                        <a:ea typeface="Alata"/>
                        <a:cs typeface="Alata"/>
                        <a:sym typeface="Alata"/>
                      </a:endParaRPr>
                    </a:p>
                    <a:p>
                      <a:pPr marL="0" lvl="0" indent="0" algn="l" rtl="0">
                        <a:spcBef>
                          <a:spcPts val="0"/>
                        </a:spcBef>
                        <a:spcAft>
                          <a:spcPts val="0"/>
                        </a:spcAft>
                        <a:buNone/>
                      </a:pPr>
                      <a:r>
                        <a:rPr lang="vi-VN" sz="1800" b="1">
                          <a:solidFill>
                            <a:schemeClr val="dk1"/>
                          </a:solidFill>
                          <a:latin typeface="Alata"/>
                          <a:ea typeface="Alata"/>
                          <a:cs typeface="Alata"/>
                          <a:sym typeface="Alata"/>
                        </a:rPr>
                        <a:t>Lương Thúy </a:t>
                      </a:r>
                      <a:r>
                        <a:rPr lang="vi-VN" sz="1800" b="1">
                          <a:solidFill>
                            <a:schemeClr val="dk1"/>
                          </a:solidFill>
                          <a:latin typeface="Alata"/>
                          <a:ea typeface="Alata"/>
                          <a:cs typeface="Alata"/>
                          <a:sym typeface="Alata"/>
                        </a:rPr>
                        <a:t>Hương</a:t>
                      </a:r>
                      <a:endParaRPr lang="vi-VN" sz="1800" b="1">
                        <a:solidFill>
                          <a:schemeClr val="dk1"/>
                        </a:solidFill>
                        <a:latin typeface="Alata"/>
                        <a:ea typeface="Alata"/>
                        <a:cs typeface="Alata"/>
                        <a:sym typeface="Ala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1600"/>
                        </a:spcAft>
                        <a:buNone/>
                      </a:pPr>
                      <a:r>
                        <a:rPr lang="vi-VN" sz="1800">
                          <a:solidFill>
                            <a:schemeClr val="dk1"/>
                          </a:solidFill>
                          <a:latin typeface="Inter Tight"/>
                          <a:ea typeface="Inter Tight"/>
                          <a:cs typeface="Inter Tight"/>
                          <a:sym typeface="Inter Tight"/>
                        </a:rPr>
                        <a:t>Phân tích thiết kế hệ </a:t>
                      </a:r>
                      <a:r>
                        <a:rPr lang="vi-VN" sz="1800">
                          <a:solidFill>
                            <a:schemeClr val="dk1"/>
                          </a:solidFill>
                          <a:latin typeface="Inter Tight"/>
                          <a:ea typeface="Inter Tight"/>
                          <a:cs typeface="Inter Tight"/>
                          <a:sym typeface="Inter Tight"/>
                        </a:rPr>
                        <a:t>thống</a:t>
                      </a:r>
                      <a:endParaRPr lang="vi-VN" sz="1800">
                        <a:solidFill>
                          <a:schemeClr val="dk1"/>
                        </a:solidFill>
                        <a:latin typeface="Inter Tight"/>
                        <a:ea typeface="Inter Tight"/>
                        <a:cs typeface="Inter Tight"/>
                        <a:sym typeface="Inter Tigh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563880">
                <a:tc>
                  <a:txBody>
                    <a:bodyPr/>
                    <a:lstStyle/>
                    <a:p>
                      <a:pPr marL="0" lvl="0" indent="0" algn="l" rtl="0">
                        <a:spcBef>
                          <a:spcPts val="0"/>
                        </a:spcBef>
                        <a:spcAft>
                          <a:spcPts val="0"/>
                        </a:spcAft>
                        <a:buNone/>
                      </a:pPr>
                      <a:r>
                        <a:rPr lang="vi-VN" sz="1800" b="1">
                          <a:solidFill>
                            <a:schemeClr val="dk1"/>
                          </a:solidFill>
                          <a:latin typeface="Alata"/>
                          <a:ea typeface="Alata"/>
                          <a:cs typeface="Alata"/>
                          <a:sym typeface="Alata"/>
                        </a:rPr>
                        <a:t>Trần Nam </a:t>
                      </a:r>
                      <a:r>
                        <a:rPr lang="vi-VN" sz="1800" b="1">
                          <a:solidFill>
                            <a:schemeClr val="dk1"/>
                          </a:solidFill>
                          <a:latin typeface="Alata"/>
                          <a:ea typeface="Alata"/>
                          <a:cs typeface="Alata"/>
                          <a:sym typeface="Alata"/>
                        </a:rPr>
                        <a:t>Sơn</a:t>
                      </a:r>
                      <a:endParaRPr lang="vi-VN" sz="1800" b="1">
                        <a:solidFill>
                          <a:schemeClr val="dk1"/>
                        </a:solidFill>
                        <a:latin typeface="Alata"/>
                        <a:ea typeface="Alata"/>
                        <a:cs typeface="Alata"/>
                        <a:sym typeface="Alata"/>
                      </a:endParaRPr>
                    </a:p>
                    <a:p>
                      <a:pPr marL="0" lvl="0" indent="0" algn="l" rtl="0">
                        <a:spcBef>
                          <a:spcPts val="0"/>
                        </a:spcBef>
                        <a:spcAft>
                          <a:spcPts val="0"/>
                        </a:spcAft>
                        <a:buNone/>
                      </a:pPr>
                      <a:r>
                        <a:rPr lang="vi-VN" sz="1800" b="1">
                          <a:solidFill>
                            <a:schemeClr val="dk1"/>
                          </a:solidFill>
                          <a:latin typeface="Alata"/>
                          <a:ea typeface="Alata"/>
                          <a:cs typeface="Alata"/>
                          <a:sym typeface="Alata"/>
                        </a:rPr>
                        <a:t>Tất Văn </a:t>
                      </a:r>
                      <a:r>
                        <a:rPr lang="vi-VN" sz="1800" b="1">
                          <a:solidFill>
                            <a:schemeClr val="dk1"/>
                          </a:solidFill>
                          <a:latin typeface="Alata"/>
                          <a:ea typeface="Alata"/>
                          <a:cs typeface="Alata"/>
                          <a:sym typeface="Alata"/>
                        </a:rPr>
                        <a:t>Quyết</a:t>
                      </a:r>
                      <a:endParaRPr lang="vi-VN" sz="1800" b="1">
                        <a:solidFill>
                          <a:schemeClr val="dk1"/>
                        </a:solidFill>
                        <a:latin typeface="Alata"/>
                        <a:ea typeface="Alata"/>
                        <a:cs typeface="Alata"/>
                        <a:sym typeface="Alata"/>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vi-VN" sz="1800">
                          <a:solidFill>
                            <a:schemeClr val="dk1"/>
                          </a:solidFill>
                          <a:latin typeface="Inter Tight"/>
                          <a:ea typeface="Inter Tight"/>
                          <a:cs typeface="Inter Tight"/>
                          <a:sym typeface="Inter Tight"/>
                        </a:rPr>
                        <a:t>Cài </a:t>
                      </a:r>
                      <a:r>
                        <a:rPr lang="vi-VN" sz="1800" u="heavy">
                          <a:solidFill>
                            <a:schemeClr val="dk1"/>
                          </a:solidFill>
                          <a:latin typeface="Inter Tight"/>
                          <a:ea typeface="Inter Tight"/>
                          <a:cs typeface="Inter Tight"/>
                          <a:sym typeface="Inter Tight"/>
                        </a:rPr>
                        <a:t>đặt Demo</a:t>
                      </a:r>
                      <a:endParaRPr lang="vi-VN" sz="1800" u="heavy">
                        <a:solidFill>
                          <a:schemeClr val="dk1"/>
                        </a:solidFill>
                        <a:latin typeface="Inter Tight"/>
                        <a:ea typeface="Inter Tight"/>
                        <a:cs typeface="Inter Tight"/>
                        <a:sym typeface="Inter Tight"/>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172" name="Shape 3172"/>
        <p:cNvGrpSpPr/>
        <p:nvPr/>
      </p:nvGrpSpPr>
      <p:grpSpPr>
        <a:xfrm>
          <a:off x="0" y="0"/>
          <a:ext cx="0" cy="0"/>
          <a:chOff x="0" y="0"/>
          <a:chExt cx="0" cy="0"/>
        </a:xfrm>
      </p:grpSpPr>
      <p:grpSp>
        <p:nvGrpSpPr>
          <p:cNvPr id="3173" name="Google Shape;3173;p54"/>
          <p:cNvGrpSpPr/>
          <p:nvPr/>
        </p:nvGrpSpPr>
        <p:grpSpPr>
          <a:xfrm>
            <a:off x="3347625" y="3283745"/>
            <a:ext cx="710400" cy="1480275"/>
            <a:chOff x="2620550" y="3406300"/>
            <a:chExt cx="710400" cy="1480275"/>
          </a:xfrm>
        </p:grpSpPr>
        <p:sp>
          <p:nvSpPr>
            <p:cNvPr id="3174" name="Google Shape;3174;p54"/>
            <p:cNvSpPr/>
            <p:nvPr/>
          </p:nvSpPr>
          <p:spPr>
            <a:xfrm flipH="1">
              <a:off x="2620550" y="3483175"/>
              <a:ext cx="710400" cy="14034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175" name="Google Shape;3175;p54"/>
            <p:cNvSpPr/>
            <p:nvPr/>
          </p:nvSpPr>
          <p:spPr>
            <a:xfrm>
              <a:off x="2910500" y="3406300"/>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76" name="Google Shape;3176;p54"/>
          <p:cNvGrpSpPr/>
          <p:nvPr/>
        </p:nvGrpSpPr>
        <p:grpSpPr>
          <a:xfrm>
            <a:off x="5217525" y="4238720"/>
            <a:ext cx="2409300" cy="706200"/>
            <a:chOff x="4192000" y="4177125"/>
            <a:chExt cx="2409300" cy="706200"/>
          </a:xfrm>
        </p:grpSpPr>
        <p:sp>
          <p:nvSpPr>
            <p:cNvPr id="3177" name="Google Shape;3177;p54"/>
            <p:cNvSpPr/>
            <p:nvPr/>
          </p:nvSpPr>
          <p:spPr>
            <a:xfrm>
              <a:off x="4192000" y="4262625"/>
              <a:ext cx="2409300" cy="6207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178" name="Google Shape;3178;p54"/>
            <p:cNvSpPr/>
            <p:nvPr/>
          </p:nvSpPr>
          <p:spPr>
            <a:xfrm>
              <a:off x="5331388" y="4177125"/>
              <a:ext cx="130500" cy="130500"/>
            </a:xfrm>
            <a:prstGeom prst="ellipse">
              <a:avLst/>
            </a:prstGeom>
            <a:solidFill>
              <a:schemeClr val="dk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180" name="Google Shape;3180;p54"/>
          <p:cNvGrpSpPr/>
          <p:nvPr/>
        </p:nvGrpSpPr>
        <p:grpSpPr>
          <a:xfrm>
            <a:off x="1691655" y="1935573"/>
            <a:ext cx="792000" cy="1505488"/>
            <a:chOff x="730600" y="2601212"/>
            <a:chExt cx="792000" cy="1505488"/>
          </a:xfrm>
        </p:grpSpPr>
        <p:sp>
          <p:nvSpPr>
            <p:cNvPr id="3181" name="Google Shape;3181;p54"/>
            <p:cNvSpPr/>
            <p:nvPr/>
          </p:nvSpPr>
          <p:spPr>
            <a:xfrm rot="5400000">
              <a:off x="423850" y="3007950"/>
              <a:ext cx="14055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3182" name="Google Shape;3182;p54"/>
            <p:cNvGrpSpPr/>
            <p:nvPr/>
          </p:nvGrpSpPr>
          <p:grpSpPr>
            <a:xfrm rot="30111">
              <a:off x="884584" y="2603332"/>
              <a:ext cx="484029" cy="189439"/>
              <a:chOff x="301275" y="1855975"/>
              <a:chExt cx="7065850" cy="1992000"/>
            </a:xfrm>
          </p:grpSpPr>
          <p:sp>
            <p:nvSpPr>
              <p:cNvPr id="3183" name="Google Shape;3183;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211" name="Google Shape;3211;p54"/>
          <p:cNvSpPr/>
          <p:nvPr/>
        </p:nvSpPr>
        <p:spPr>
          <a:xfrm>
            <a:off x="1229100" y="4339800"/>
            <a:ext cx="543600" cy="5436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3212" name="Google Shape;3212;p54"/>
          <p:cNvSpPr/>
          <p:nvPr/>
        </p:nvSpPr>
        <p:spPr>
          <a:xfrm>
            <a:off x="1948811" y="4339800"/>
            <a:ext cx="543600" cy="5436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grpSp>
        <p:nvGrpSpPr>
          <p:cNvPr id="3213" name="Google Shape;3213;p54"/>
          <p:cNvGrpSpPr/>
          <p:nvPr/>
        </p:nvGrpSpPr>
        <p:grpSpPr>
          <a:xfrm>
            <a:off x="1332730" y="4421544"/>
            <a:ext cx="382172" cy="380112"/>
            <a:chOff x="-2571737" y="2764550"/>
            <a:chExt cx="292225" cy="290650"/>
          </a:xfrm>
        </p:grpSpPr>
        <p:sp>
          <p:nvSpPr>
            <p:cNvPr id="3214" name="Google Shape;3214;p54"/>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54"/>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54"/>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17" name="Google Shape;3217;p54"/>
          <p:cNvGrpSpPr/>
          <p:nvPr/>
        </p:nvGrpSpPr>
        <p:grpSpPr>
          <a:xfrm>
            <a:off x="2030032" y="4420514"/>
            <a:ext cx="381158" cy="382172"/>
            <a:chOff x="-2060175" y="2768875"/>
            <a:chExt cx="291450" cy="292225"/>
          </a:xfrm>
        </p:grpSpPr>
        <p:sp>
          <p:nvSpPr>
            <p:cNvPr id="3218" name="Google Shape;3218;p54"/>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54"/>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220" name="Google Shape;3220;p54"/>
          <p:cNvGrpSpPr/>
          <p:nvPr/>
        </p:nvGrpSpPr>
        <p:grpSpPr>
          <a:xfrm rot="28719">
            <a:off x="1422898" y="4260364"/>
            <a:ext cx="845812" cy="189439"/>
            <a:chOff x="301275" y="1855975"/>
            <a:chExt cx="7065850" cy="1992000"/>
          </a:xfrm>
        </p:grpSpPr>
        <p:sp>
          <p:nvSpPr>
            <p:cNvPr id="3221" name="Google Shape;3221;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54"/>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51" name="Google Shape;3251;p54"/>
          <p:cNvSpPr/>
          <p:nvPr/>
        </p:nvSpPr>
        <p:spPr>
          <a:xfrm rot="19562778">
            <a:off x="7868285" y="3397250"/>
            <a:ext cx="0" cy="0"/>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54"/>
          <p:cNvSpPr/>
          <p:nvPr/>
        </p:nvSpPr>
        <p:spPr>
          <a:xfrm rot="19562778">
            <a:off x="7850505" y="3371215"/>
            <a:ext cx="0" cy="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54"/>
          <p:cNvSpPr/>
          <p:nvPr/>
        </p:nvSpPr>
        <p:spPr>
          <a:xfrm rot="19562778">
            <a:off x="7850505" y="3371215"/>
            <a:ext cx="0" cy="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4" name="Google Shape;3254;p54"/>
          <p:cNvSpPr/>
          <p:nvPr/>
        </p:nvSpPr>
        <p:spPr>
          <a:xfrm rot="19562778">
            <a:off x="7868285" y="3397250"/>
            <a:ext cx="0" cy="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5" name="Google Shape;3255;p54"/>
          <p:cNvSpPr/>
          <p:nvPr/>
        </p:nvSpPr>
        <p:spPr>
          <a:xfrm rot="19562778">
            <a:off x="7877175" y="3410585"/>
            <a:ext cx="0" cy="0"/>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6" name="Google Shape;3256;p54"/>
          <p:cNvSpPr/>
          <p:nvPr/>
        </p:nvSpPr>
        <p:spPr>
          <a:xfrm rot="19562778">
            <a:off x="7814945" y="3319145"/>
            <a:ext cx="0" cy="0"/>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7" name="Google Shape;3257;p54"/>
          <p:cNvSpPr/>
          <p:nvPr/>
        </p:nvSpPr>
        <p:spPr>
          <a:xfrm rot="19562778">
            <a:off x="7886065" y="3423920"/>
            <a:ext cx="0" cy="0"/>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8" name="Google Shape;3258;p54"/>
          <p:cNvSpPr/>
          <p:nvPr/>
        </p:nvSpPr>
        <p:spPr>
          <a:xfrm rot="19562778">
            <a:off x="8329295" y="2959100"/>
            <a:ext cx="4445"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9" name="Google Shape;3259;p54"/>
          <p:cNvSpPr/>
          <p:nvPr/>
        </p:nvSpPr>
        <p:spPr>
          <a:xfrm rot="19562778">
            <a:off x="7854315" y="3297555"/>
            <a:ext cx="12700" cy="155575"/>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0" name="Google Shape;3260;p54"/>
          <p:cNvSpPr/>
          <p:nvPr/>
        </p:nvSpPr>
        <p:spPr>
          <a:xfrm rot="19562778">
            <a:off x="7894955" y="3436620"/>
            <a:ext cx="0" cy="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1" name="Google Shape;3261;p54"/>
          <p:cNvSpPr/>
          <p:nvPr/>
        </p:nvSpPr>
        <p:spPr>
          <a:xfrm rot="19562778">
            <a:off x="7903845" y="3449955"/>
            <a:ext cx="0" cy="0"/>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2" name="Google Shape;3262;p54"/>
          <p:cNvSpPr/>
          <p:nvPr/>
        </p:nvSpPr>
        <p:spPr>
          <a:xfrm rot="19562778">
            <a:off x="7894955" y="3436620"/>
            <a:ext cx="0" cy="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3" name="Google Shape;3263;p54"/>
          <p:cNvSpPr/>
          <p:nvPr/>
        </p:nvSpPr>
        <p:spPr>
          <a:xfrm rot="19562778">
            <a:off x="7765415" y="3132455"/>
            <a:ext cx="617855" cy="4445"/>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4" name="Google Shape;3264;p54"/>
          <p:cNvSpPr/>
          <p:nvPr/>
        </p:nvSpPr>
        <p:spPr>
          <a:xfrm rot="19562778">
            <a:off x="8377555" y="3011805"/>
            <a:ext cx="0" cy="63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5" name="Google Shape;3265;p54"/>
          <p:cNvSpPr/>
          <p:nvPr/>
        </p:nvSpPr>
        <p:spPr>
          <a:xfrm rot="19562778">
            <a:off x="8368665" y="2998470"/>
            <a:ext cx="0" cy="0"/>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6" name="Google Shape;3266;p54"/>
          <p:cNvSpPr/>
          <p:nvPr/>
        </p:nvSpPr>
        <p:spPr>
          <a:xfrm rot="19562778">
            <a:off x="8386445" y="3024505"/>
            <a:ext cx="0" cy="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7" name="Google Shape;3267;p54"/>
          <p:cNvSpPr/>
          <p:nvPr/>
        </p:nvSpPr>
        <p:spPr>
          <a:xfrm rot="19562778">
            <a:off x="8395335" y="3037840"/>
            <a:ext cx="0" cy="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8" name="Google Shape;3268;p54"/>
          <p:cNvSpPr/>
          <p:nvPr/>
        </p:nvSpPr>
        <p:spPr>
          <a:xfrm rot="19562778">
            <a:off x="8368665" y="2998470"/>
            <a:ext cx="0" cy="0"/>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9" name="Google Shape;3269;p54"/>
          <p:cNvSpPr/>
          <p:nvPr/>
        </p:nvSpPr>
        <p:spPr>
          <a:xfrm rot="19562778">
            <a:off x="8377555" y="3011805"/>
            <a:ext cx="0" cy="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0" name="Google Shape;3270;p54"/>
          <p:cNvSpPr/>
          <p:nvPr/>
        </p:nvSpPr>
        <p:spPr>
          <a:xfrm rot="19562778">
            <a:off x="8386445" y="3024505"/>
            <a:ext cx="0" cy="0"/>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1" name="Google Shape;3271;p54"/>
          <p:cNvSpPr/>
          <p:nvPr/>
        </p:nvSpPr>
        <p:spPr>
          <a:xfrm rot="19562778">
            <a:off x="8374380" y="2943225"/>
            <a:ext cx="8890" cy="15494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2" name="Google Shape;3272;p54"/>
          <p:cNvSpPr/>
          <p:nvPr/>
        </p:nvSpPr>
        <p:spPr>
          <a:xfrm rot="19562778">
            <a:off x="8413115" y="3063875"/>
            <a:ext cx="0" cy="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3" name="Google Shape;3273;p54"/>
          <p:cNvSpPr/>
          <p:nvPr/>
        </p:nvSpPr>
        <p:spPr>
          <a:xfrm rot="19562778">
            <a:off x="8395335" y="3037840"/>
            <a:ext cx="0" cy="0"/>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4" name="Google Shape;3274;p54"/>
          <p:cNvSpPr/>
          <p:nvPr/>
        </p:nvSpPr>
        <p:spPr>
          <a:xfrm rot="19562778">
            <a:off x="8404225" y="3050540"/>
            <a:ext cx="0" cy="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5" name="Google Shape;3275;p54"/>
          <p:cNvSpPr/>
          <p:nvPr/>
        </p:nvSpPr>
        <p:spPr>
          <a:xfrm rot="19562778">
            <a:off x="8359775" y="2985135"/>
            <a:ext cx="0" cy="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6" name="Google Shape;3276;p54"/>
          <p:cNvSpPr/>
          <p:nvPr/>
        </p:nvSpPr>
        <p:spPr>
          <a:xfrm rot="19562778">
            <a:off x="8341995" y="2959100"/>
            <a:ext cx="0" cy="0"/>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7" name="Google Shape;3277;p54"/>
          <p:cNvSpPr/>
          <p:nvPr/>
        </p:nvSpPr>
        <p:spPr>
          <a:xfrm rot="19562778">
            <a:off x="8350885" y="2972435"/>
            <a:ext cx="0" cy="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8" name="Google Shape;3278;p54"/>
          <p:cNvSpPr/>
          <p:nvPr/>
        </p:nvSpPr>
        <p:spPr>
          <a:xfrm rot="19562778">
            <a:off x="7802880" y="3117850"/>
            <a:ext cx="635000" cy="160020"/>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9" name="Google Shape;3279;p54"/>
          <p:cNvSpPr/>
          <p:nvPr/>
        </p:nvSpPr>
        <p:spPr>
          <a:xfrm>
            <a:off x="5724255" y="3561690"/>
            <a:ext cx="2409300" cy="6075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sp>
        <p:nvSpPr>
          <p:cNvPr id="3280" name="Google Shape;3280;p54"/>
          <p:cNvSpPr/>
          <p:nvPr/>
        </p:nvSpPr>
        <p:spPr>
          <a:xfrm>
            <a:off x="5292392" y="4481923"/>
            <a:ext cx="351000" cy="35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1" name="Google Shape;3281;p54"/>
          <p:cNvSpPr/>
          <p:nvPr/>
        </p:nvSpPr>
        <p:spPr>
          <a:xfrm>
            <a:off x="5940660" y="4468588"/>
            <a:ext cx="351000" cy="35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2" name="Google Shape;3282;p54"/>
          <p:cNvSpPr/>
          <p:nvPr/>
        </p:nvSpPr>
        <p:spPr>
          <a:xfrm>
            <a:off x="6530508" y="4468588"/>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3" name="Google Shape;3283;p54"/>
          <p:cNvSpPr/>
          <p:nvPr/>
        </p:nvSpPr>
        <p:spPr>
          <a:xfrm>
            <a:off x="7164138" y="4459063"/>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284" name="Google Shape;3284;p54"/>
          <p:cNvGrpSpPr/>
          <p:nvPr/>
        </p:nvGrpSpPr>
        <p:grpSpPr>
          <a:xfrm>
            <a:off x="1907710" y="2395611"/>
            <a:ext cx="351000" cy="845598"/>
            <a:chOff x="951100" y="2956475"/>
            <a:chExt cx="351000" cy="845598"/>
          </a:xfrm>
        </p:grpSpPr>
        <p:sp>
          <p:nvSpPr>
            <p:cNvPr id="3285" name="Google Shape;3285;p54"/>
            <p:cNvSpPr/>
            <p:nvPr/>
          </p:nvSpPr>
          <p:spPr>
            <a:xfrm rot="5400000">
              <a:off x="951100" y="2956475"/>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6" name="Google Shape;3286;p54"/>
            <p:cNvSpPr/>
            <p:nvPr/>
          </p:nvSpPr>
          <p:spPr>
            <a:xfrm rot="5400000">
              <a:off x="951100" y="3451073"/>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288" name="Google Shape;3288;p54"/>
          <p:cNvSpPr/>
          <p:nvPr/>
        </p:nvSpPr>
        <p:spPr>
          <a:xfrm rot="-5400000">
            <a:off x="5930675" y="2204775"/>
            <a:ext cx="176100" cy="663000"/>
          </a:xfrm>
          <a:prstGeom prst="rect">
            <a:avLst/>
          </a:prstGeom>
          <a:solidFill>
            <a:srgbClr val="4A86E8"/>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0" name="Google Shape;3290;p54"/>
          <p:cNvSpPr/>
          <p:nvPr/>
        </p:nvSpPr>
        <p:spPr>
          <a:xfrm>
            <a:off x="7293555" y="275105"/>
            <a:ext cx="518100" cy="14034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solidFill>
                  <a:schemeClr val="dk1"/>
                </a:solidFill>
                <a:latin typeface="Alata"/>
                <a:ea typeface="Alata"/>
                <a:cs typeface="Alata"/>
                <a:sym typeface="Alata"/>
              </a:rPr>
              <a:t>Aa Bb Cc Dd</a:t>
            </a:r>
            <a:endParaRPr sz="2000" b="1">
              <a:solidFill>
                <a:schemeClr val="dk1"/>
              </a:solidFill>
              <a:latin typeface="Alata"/>
              <a:ea typeface="Alata"/>
              <a:cs typeface="Alata"/>
              <a:sym typeface="Alata"/>
            </a:endParaRPr>
          </a:p>
        </p:txBody>
      </p:sp>
      <p:grpSp>
        <p:nvGrpSpPr>
          <p:cNvPr id="3291" name="Google Shape;3291;p54"/>
          <p:cNvGrpSpPr/>
          <p:nvPr/>
        </p:nvGrpSpPr>
        <p:grpSpPr>
          <a:xfrm rot="3803">
            <a:off x="6944309" y="195880"/>
            <a:ext cx="638753" cy="168324"/>
            <a:chOff x="301275" y="1855975"/>
            <a:chExt cx="7065850" cy="1992000"/>
          </a:xfrm>
        </p:grpSpPr>
        <p:sp>
          <p:nvSpPr>
            <p:cNvPr id="3292" name="Google Shape;3292;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3" name="Google Shape;3293;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4" name="Google Shape;3294;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5" name="Google Shape;3295;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6" name="Google Shape;3296;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7" name="Google Shape;3297;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8" name="Google Shape;3298;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9" name="Google Shape;3299;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0" name="Google Shape;3300;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1" name="Google Shape;3301;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2" name="Google Shape;3302;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3" name="Google Shape;3303;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4" name="Google Shape;3304;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5" name="Google Shape;3305;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6" name="Google Shape;3306;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7" name="Google Shape;3307;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8" name="Google Shape;3308;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9" name="Google Shape;3309;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0" name="Google Shape;3310;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1" name="Google Shape;3311;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2" name="Google Shape;3312;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3" name="Google Shape;3313;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4" name="Google Shape;3314;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5" name="Google Shape;3315;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6" name="Google Shape;3316;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7" name="Google Shape;3317;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8" name="Google Shape;3318;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9" name="Google Shape;3319;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22" name="Google Shape;3322;p54"/>
          <p:cNvGrpSpPr/>
          <p:nvPr/>
        </p:nvGrpSpPr>
        <p:grpSpPr>
          <a:xfrm rot="2955230">
            <a:off x="6281669" y="1362693"/>
            <a:ext cx="484979" cy="170414"/>
            <a:chOff x="301275" y="1855975"/>
            <a:chExt cx="7065850" cy="1992000"/>
          </a:xfrm>
        </p:grpSpPr>
        <p:sp>
          <p:nvSpPr>
            <p:cNvPr id="3323" name="Google Shape;3323;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4" name="Google Shape;3324;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5" name="Google Shape;3325;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6" name="Google Shape;3326;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7" name="Google Shape;3327;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8" name="Google Shape;3328;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9" name="Google Shape;3329;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0" name="Google Shape;3330;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1" name="Google Shape;3331;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2" name="Google Shape;3332;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3" name="Google Shape;3333;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4" name="Google Shape;3334;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5" name="Google Shape;3335;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6" name="Google Shape;3336;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7" name="Google Shape;3337;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8" name="Google Shape;3338;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9" name="Google Shape;3339;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0" name="Google Shape;3340;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1" name="Google Shape;3341;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2" name="Google Shape;3342;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3" name="Google Shape;3343;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4" name="Google Shape;3344;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5" name="Google Shape;3345;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6" name="Google Shape;3346;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7" name="Google Shape;3347;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8" name="Google Shape;3348;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9" name="Google Shape;3349;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0" name="Google Shape;3350;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51" name="Google Shape;3351;p54"/>
          <p:cNvGrpSpPr/>
          <p:nvPr/>
        </p:nvGrpSpPr>
        <p:grpSpPr>
          <a:xfrm>
            <a:off x="3494801" y="3467393"/>
            <a:ext cx="344928" cy="1296536"/>
            <a:chOff x="2797090" y="3536608"/>
            <a:chExt cx="344928" cy="1296536"/>
          </a:xfrm>
        </p:grpSpPr>
        <p:sp>
          <p:nvSpPr>
            <p:cNvPr id="3352" name="Google Shape;3352;p54"/>
            <p:cNvSpPr/>
            <p:nvPr/>
          </p:nvSpPr>
          <p:spPr>
            <a:xfrm>
              <a:off x="2939665" y="35366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3" name="Google Shape;3353;p54"/>
            <p:cNvSpPr/>
            <p:nvPr/>
          </p:nvSpPr>
          <p:spPr>
            <a:xfrm>
              <a:off x="2797090" y="35366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354" name="Google Shape;3354;p54"/>
          <p:cNvGrpSpPr/>
          <p:nvPr/>
        </p:nvGrpSpPr>
        <p:grpSpPr>
          <a:xfrm rot="20045">
            <a:off x="6513716" y="3505770"/>
            <a:ext cx="484726" cy="170316"/>
            <a:chOff x="301275" y="1855975"/>
            <a:chExt cx="7065850" cy="1992000"/>
          </a:xfrm>
        </p:grpSpPr>
        <p:sp>
          <p:nvSpPr>
            <p:cNvPr id="3355" name="Google Shape;3355;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6" name="Google Shape;3356;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7" name="Google Shape;3357;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8" name="Google Shape;3358;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9" name="Google Shape;3359;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0" name="Google Shape;3360;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1" name="Google Shape;3361;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2" name="Google Shape;3362;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3" name="Google Shape;3363;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4" name="Google Shape;3364;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5" name="Google Shape;3365;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6" name="Google Shape;3366;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7" name="Google Shape;3367;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8" name="Google Shape;3368;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9" name="Google Shape;3369;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0" name="Google Shape;3370;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1" name="Google Shape;3371;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2" name="Google Shape;3372;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3" name="Google Shape;3373;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4" name="Google Shape;3374;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5" name="Google Shape;3375;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6" name="Google Shape;3376;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7" name="Google Shape;3377;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8" name="Google Shape;3378;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9" name="Google Shape;3379;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0" name="Google Shape;3380;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1" name="Google Shape;3381;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2" name="Google Shape;3382;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383" name="Google Shape;3383;p54"/>
          <p:cNvSpPr/>
          <p:nvPr/>
        </p:nvSpPr>
        <p:spPr>
          <a:xfrm>
            <a:off x="6737950" y="1399512"/>
            <a:ext cx="702400" cy="475275"/>
          </a:xfrm>
          <a:custGeom>
            <a:avLst/>
            <a:gdLst/>
            <a:ahLst/>
            <a:cxnLst/>
            <a:rect l="l" t="t" r="r" b="b"/>
            <a:pathLst>
              <a:path w="28096" h="19011" extrusionOk="0">
                <a:moveTo>
                  <a:pt x="0" y="621"/>
                </a:moveTo>
                <a:cubicBezTo>
                  <a:pt x="6764" y="-609"/>
                  <a:pt x="14464" y="19"/>
                  <a:pt x="20434" y="3430"/>
                </a:cubicBezTo>
                <a:cubicBezTo>
                  <a:pt x="25459" y="6301"/>
                  <a:pt x="28096" y="13223"/>
                  <a:pt x="28096" y="19011"/>
                </a:cubicBezTo>
              </a:path>
            </a:pathLst>
          </a:custGeom>
          <a:noFill/>
          <a:ln w="19050" cap="flat" cmpd="sng">
            <a:solidFill>
              <a:schemeClr val="dk1"/>
            </a:solidFill>
            <a:prstDash val="solid"/>
            <a:round/>
            <a:headEnd type="none" w="med" len="med"/>
            <a:tailEnd type="triangle" w="med" len="med"/>
          </a:ln>
        </p:spPr>
      </p:sp>
      <p:sp>
        <p:nvSpPr>
          <p:cNvPr id="3384" name="Google Shape;3384;p54"/>
          <p:cNvSpPr/>
          <p:nvPr/>
        </p:nvSpPr>
        <p:spPr>
          <a:xfrm>
            <a:off x="1134745" y="3769360"/>
            <a:ext cx="2212975" cy="282575"/>
          </a:xfrm>
          <a:custGeom>
            <a:avLst/>
            <a:gdLst/>
            <a:ahLst/>
            <a:cxnLst/>
            <a:rect l="l" t="t" r="r" b="b"/>
            <a:pathLst>
              <a:path w="60649" h="11307" extrusionOk="0">
                <a:moveTo>
                  <a:pt x="115" y="5177"/>
                </a:moveTo>
                <a:cubicBezTo>
                  <a:pt x="-1349" y="-2125"/>
                  <a:pt x="14674" y="311"/>
                  <a:pt x="22081" y="1090"/>
                </a:cubicBezTo>
                <a:cubicBezTo>
                  <a:pt x="35307" y="2481"/>
                  <a:pt x="47350" y="11307"/>
                  <a:pt x="60649" y="11307"/>
                </a:cubicBezTo>
              </a:path>
            </a:pathLst>
          </a:custGeom>
          <a:noFill/>
          <a:ln w="19050" cap="flat" cmpd="sng">
            <a:solidFill>
              <a:schemeClr val="dk1"/>
            </a:solidFill>
            <a:prstDash val="solid"/>
            <a:round/>
            <a:headEnd type="none" w="med" len="med"/>
            <a:tailEnd type="triangle" w="med" len="med"/>
          </a:ln>
        </p:spPr>
      </p:sp>
      <p:sp>
        <p:nvSpPr>
          <p:cNvPr id="3385" name="Google Shape;3385;p54"/>
          <p:cNvSpPr/>
          <p:nvPr/>
        </p:nvSpPr>
        <p:spPr>
          <a:xfrm>
            <a:off x="7764938" y="1874775"/>
            <a:ext cx="130500" cy="130500"/>
          </a:xfrm>
          <a:prstGeom prst="ellipse">
            <a:avLst/>
          </a:prstGeom>
          <a:solidFill>
            <a:schemeClr val="dk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386" name="Google Shape;3386;p54"/>
          <p:cNvGrpSpPr/>
          <p:nvPr/>
        </p:nvGrpSpPr>
        <p:grpSpPr>
          <a:xfrm rot="20045">
            <a:off x="321361" y="946105"/>
            <a:ext cx="484726" cy="170316"/>
            <a:chOff x="301275" y="1855975"/>
            <a:chExt cx="7065850" cy="1992000"/>
          </a:xfrm>
        </p:grpSpPr>
        <p:sp>
          <p:nvSpPr>
            <p:cNvPr id="3387" name="Google Shape;3387;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8" name="Google Shape;3388;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9" name="Google Shape;3389;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0" name="Google Shape;3390;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1" name="Google Shape;3391;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2" name="Google Shape;3392;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3" name="Google Shape;3393;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4" name="Google Shape;3394;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5" name="Google Shape;3395;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6" name="Google Shape;3396;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7" name="Google Shape;3397;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8" name="Google Shape;3398;p5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9" name="Google Shape;3399;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0" name="Google Shape;3400;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1" name="Google Shape;3401;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2" name="Google Shape;3402;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3" name="Google Shape;3403;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4" name="Google Shape;3404;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5" name="Google Shape;3405;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6" name="Google Shape;3406;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7" name="Google Shape;3407;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8" name="Google Shape;3408;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9" name="Google Shape;3409;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0" name="Google Shape;3410;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1" name="Google Shape;3411;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2" name="Google Shape;3412;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3" name="Google Shape;3413;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4" name="Google Shape;3414;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15" name="Google Shape;3415;p54"/>
          <p:cNvGrpSpPr/>
          <p:nvPr/>
        </p:nvGrpSpPr>
        <p:grpSpPr>
          <a:xfrm rot="-5375876">
            <a:off x="2379826" y="556327"/>
            <a:ext cx="604145" cy="171511"/>
            <a:chOff x="301275" y="1855975"/>
            <a:chExt cx="7065850" cy="1992000"/>
          </a:xfrm>
        </p:grpSpPr>
        <p:sp>
          <p:nvSpPr>
            <p:cNvPr id="3416" name="Google Shape;3416;p5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7" name="Google Shape;3417;p5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8" name="Google Shape;3418;p5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9" name="Google Shape;3419;p5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0" name="Google Shape;3420;p5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1" name="Google Shape;3421;p5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2" name="Google Shape;3422;p5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3" name="Google Shape;3423;p5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4" name="Google Shape;3424;p5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5" name="Google Shape;3425;p5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6" name="Google Shape;3426;p5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7" name="Google Shape;3427;p54"/>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8" name="Google Shape;3428;p5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9" name="Google Shape;3429;p5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0" name="Google Shape;3430;p5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1" name="Google Shape;3431;p5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2" name="Google Shape;3432;p5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3" name="Google Shape;3433;p5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4" name="Google Shape;3434;p5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5" name="Google Shape;3435;p5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6" name="Google Shape;3436;p5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7" name="Google Shape;3437;p5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8" name="Google Shape;3438;p5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9" name="Google Shape;3439;p5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0" name="Google Shape;3440;p54"/>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1" name="Google Shape;3441;p5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2" name="Google Shape;3442;p5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3" name="Google Shape;3443;p5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444" name="Google Shape;3444;p54"/>
          <p:cNvSpPr/>
          <p:nvPr/>
        </p:nvSpPr>
        <p:spPr>
          <a:xfrm>
            <a:off x="539750" y="572770"/>
            <a:ext cx="2371090" cy="489585"/>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445" name="Google Shape;3445;p54"/>
          <p:cNvSpPr/>
          <p:nvPr/>
        </p:nvSpPr>
        <p:spPr>
          <a:xfrm>
            <a:off x="1958760" y="1619350"/>
            <a:ext cx="635025" cy="274575"/>
          </a:xfrm>
          <a:custGeom>
            <a:avLst/>
            <a:gdLst/>
            <a:ahLst/>
            <a:cxnLst/>
            <a:rect l="l" t="t" r="r" b="b"/>
            <a:pathLst>
              <a:path w="25401" h="10983" extrusionOk="0">
                <a:moveTo>
                  <a:pt x="115" y="10983"/>
                </a:moveTo>
                <a:cubicBezTo>
                  <a:pt x="-1400" y="1919"/>
                  <a:pt x="16212" y="0"/>
                  <a:pt x="25401" y="0"/>
                </a:cubicBezTo>
              </a:path>
            </a:pathLst>
          </a:custGeom>
          <a:noFill/>
          <a:ln w="19050" cap="flat" cmpd="sng">
            <a:solidFill>
              <a:schemeClr val="dk1"/>
            </a:solidFill>
            <a:prstDash val="solid"/>
            <a:round/>
            <a:headEnd type="none" w="med" len="med"/>
            <a:tailEnd type="triangle" w="med" len="med"/>
          </a:ln>
        </p:spPr>
      </p:sp>
      <p:sp>
        <p:nvSpPr>
          <p:cNvPr id="3321" name="Google Shape;3321;p54"/>
          <p:cNvSpPr/>
          <p:nvPr/>
        </p:nvSpPr>
        <p:spPr>
          <a:xfrm>
            <a:off x="899795" y="1563370"/>
            <a:ext cx="7305675" cy="161099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VN" sz="3200">
                <a:solidFill>
                  <a:schemeClr val="dk1"/>
                </a:solidFill>
                <a:latin typeface="Inter Tight"/>
                <a:ea typeface="Inter Tight"/>
                <a:cs typeface="Inter Tight"/>
                <a:sym typeface="Inter Tight"/>
              </a:rPr>
              <a:t>4 Chương </a:t>
            </a:r>
            <a:r>
              <a:rPr lang="vi-VN" sz="3200">
                <a:solidFill>
                  <a:schemeClr val="dk1"/>
                </a:solidFill>
                <a:latin typeface="Inter Tight"/>
                <a:ea typeface="Inter Tight"/>
                <a:cs typeface="Inter Tight"/>
                <a:sym typeface="Inter Tight"/>
              </a:rPr>
              <a:t>4: Phân tích thiết kế hệ thống</a:t>
            </a:r>
            <a:endParaRPr lang="vi-VN" sz="3200">
              <a:solidFill>
                <a:schemeClr val="dk1"/>
              </a:solidFill>
              <a:latin typeface="Inter Tight"/>
              <a:ea typeface="Inter Tight"/>
              <a:cs typeface="Inter Tight"/>
              <a:sym typeface="Inter T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433" name="Shape 2433"/>
        <p:cNvGrpSpPr/>
        <p:nvPr/>
      </p:nvGrpSpPr>
      <p:grpSpPr>
        <a:xfrm>
          <a:off x="0" y="0"/>
          <a:ext cx="0" cy="0"/>
          <a:chOff x="0" y="0"/>
          <a:chExt cx="0" cy="0"/>
        </a:xfrm>
      </p:grpSpPr>
      <p:grpSp>
        <p:nvGrpSpPr>
          <p:cNvPr id="2434" name="Google Shape;2434;p48"/>
          <p:cNvGrpSpPr/>
          <p:nvPr/>
        </p:nvGrpSpPr>
        <p:grpSpPr>
          <a:xfrm>
            <a:off x="107285" y="2275934"/>
            <a:ext cx="789900" cy="2250446"/>
            <a:chOff x="5786725" y="2632804"/>
            <a:chExt cx="789900" cy="2250446"/>
          </a:xfrm>
        </p:grpSpPr>
        <p:sp>
          <p:nvSpPr>
            <p:cNvPr id="2435" name="Google Shape;2435;p48"/>
            <p:cNvSpPr/>
            <p:nvPr/>
          </p:nvSpPr>
          <p:spPr>
            <a:xfrm>
              <a:off x="5786725" y="2698050"/>
              <a:ext cx="789900" cy="21852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436" name="Google Shape;2436;p48"/>
            <p:cNvGrpSpPr/>
            <p:nvPr/>
          </p:nvGrpSpPr>
          <p:grpSpPr>
            <a:xfrm rot="3799">
              <a:off x="5861950" y="2633157"/>
              <a:ext cx="639460" cy="168523"/>
              <a:chOff x="301275" y="1855975"/>
              <a:chExt cx="7065850" cy="1992000"/>
            </a:xfrm>
          </p:grpSpPr>
          <p:sp>
            <p:nvSpPr>
              <p:cNvPr id="2437" name="Google Shape;2437;p4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4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4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4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4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4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4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4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4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4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4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48"/>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4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4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4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4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4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4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4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4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4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4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4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4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48"/>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4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4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4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465" name="Google Shape;2465;p48"/>
          <p:cNvSpPr txBox="1"/>
          <p:nvPr>
            <p:ph type="title"/>
          </p:nvPr>
        </p:nvSpPr>
        <p:spPr>
          <a:xfrm>
            <a:off x="765810" y="195580"/>
            <a:ext cx="7648575" cy="43681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solidFill>
                  <a:schemeClr val="tx1"/>
                </a:solidFill>
                <a:effectLst>
                  <a:outerShdw blurRad="38100" dist="19050" dir="2700000" algn="tl" rotWithShape="0">
                    <a:schemeClr val="dk1">
                      <a:alpha val="40000"/>
                    </a:schemeClr>
                  </a:outerShdw>
                </a:effectLst>
              </a:rPr>
              <a:t>4.1</a:t>
            </a:r>
            <a:r>
              <a:rPr sz="1200">
                <a:solidFill>
                  <a:schemeClr val="tx1"/>
                </a:solidFill>
                <a:effectLst>
                  <a:outerShdw blurRad="38100" dist="19050" dir="2700000" algn="tl" rotWithShape="0">
                    <a:schemeClr val="dk1">
                      <a:alpha val="40000"/>
                    </a:schemeClr>
                  </a:outerShdw>
                </a:effectLst>
              </a:rPr>
              <a:t> Biểu đồ Usecase</a:t>
            </a:r>
            <a:br>
              <a:rPr sz="1200">
                <a:solidFill>
                  <a:schemeClr val="tx1"/>
                </a:solidFill>
                <a:effectLst>
                  <a:outerShdw blurRad="38100" dist="19050" dir="2700000" algn="tl" rotWithShape="0">
                    <a:schemeClr val="dk1">
                      <a:alpha val="40000"/>
                    </a:schemeClr>
                  </a:outerShdw>
                </a:effectLst>
              </a:rPr>
            </a:br>
            <a:r>
              <a:rPr lang="vi-VN" sz="1200">
                <a:solidFill>
                  <a:schemeClr val="tx1"/>
                </a:solidFill>
                <a:effectLst>
                  <a:outerShdw blurRad="38100" dist="19050" dir="2700000" algn="tl" rotWithShape="0">
                    <a:schemeClr val="dk1">
                      <a:alpha val="40000"/>
                    </a:schemeClr>
                  </a:outerShdw>
                </a:effectLst>
              </a:rPr>
              <a:t>4</a:t>
            </a:r>
            <a:r>
              <a:rPr sz="1200">
                <a:solidFill>
                  <a:schemeClr val="tx1"/>
                </a:solidFill>
                <a:effectLst>
                  <a:outerShdw blurRad="38100" dist="19050" dir="2700000" algn="tl" rotWithShape="0">
                    <a:schemeClr val="dk1">
                      <a:alpha val="40000"/>
                    </a:schemeClr>
                  </a:outerShdw>
                </a:effectLst>
              </a:rPr>
              <a:t>.1.1 Tác nhân</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Đăng nhập</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Học sinh :là người sử dụng phần mềm để tìm kiếm các giáo viên, tra cứu điểm trên phần mềm, tra cứu lịch học, lịch thi</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Ban giám  hiệu  :Đơn vi lãnh đạo nhà trường ,đóng vai trò lãnh đạo cao nhất trong hệ thống. Có thể cấp quyền cho các cá nhân khác truy cập vào hệ thống, thêm, sửa , xóa giáo viên.</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Giáo viên chủ nhiệm :Là người thực hiện công việc quản lí 1 lớp học đồng thời quản lí học sinh của lớp đó, thêm, sửa, xóa học sinh.</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Giáo viên bộ môn: là người phụ trách nhập điểm cho học sinh.</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Giáo viên phòng hành chính:là Người thực hiện công việc quản lý hồ sơ học sinh,quản lý phòng học,lịch học,học phí,…</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a:t>
            </a:r>
            <a:r>
              <a:rPr lang="vi-VN" sz="1200">
                <a:solidFill>
                  <a:schemeClr val="tx1"/>
                </a:solidFill>
                <a:effectLst>
                  <a:outerShdw blurRad="38100" dist="19050" dir="2700000" algn="tl" rotWithShape="0">
                    <a:schemeClr val="dk1">
                      <a:alpha val="40000"/>
                    </a:schemeClr>
                  </a:outerShdw>
                </a:effectLst>
              </a:rPr>
              <a:t>4</a:t>
            </a:r>
            <a:r>
              <a:rPr sz="1200">
                <a:solidFill>
                  <a:schemeClr val="tx1"/>
                </a:solidFill>
                <a:effectLst>
                  <a:outerShdw blurRad="38100" dist="19050" dir="2700000" algn="tl" rotWithShape="0">
                    <a:schemeClr val="dk1">
                      <a:alpha val="40000"/>
                    </a:schemeClr>
                  </a:outerShdw>
                </a:effectLst>
              </a:rPr>
              <a:t>.1.2 Usecase</a:t>
            </a:r>
            <a:br>
              <a:rPr sz="1200">
                <a:solidFill>
                  <a:schemeClr val="tx1"/>
                </a:solidFill>
                <a:effectLst>
                  <a:outerShdw blurRad="38100" dist="19050" dir="2700000" algn="tl" rotWithShape="0">
                    <a:schemeClr val="dk1">
                      <a:alpha val="40000"/>
                    </a:schemeClr>
                  </a:outerShdw>
                </a:effectLst>
              </a:rPr>
            </a:b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+Quản lý tài khoản:  Thêm tài khoản, tạo tài khoản, sửa, xóa tài khoản </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Quản lý hồ sơ học sinh: Quản lý hồ sơ, thông tin học sinh, </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Quản lý điểm: Nhập điểm, theo dõi điểm, gửi tin nhắn thông báo</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Quản lý cán bộ giáo viên: Tìm kiếm nhân sự, thêm mới, sửa thông tin, xóa </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Quản lý lớp học: tìm kiếm lớp, thêm mới thông tin, sửa chữa thông tin, xem số lượng học sinh </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Quản lý học phí: thống kê học phí, rà soát nợ học phí, gửi thông báo hoàn thiện </a:t>
            </a:r>
            <a:br>
              <a:rPr sz="1200">
                <a:solidFill>
                  <a:schemeClr val="tx1"/>
                </a:solidFill>
                <a:effectLst>
                  <a:outerShdw blurRad="38100" dist="19050" dir="2700000" algn="tl" rotWithShape="0">
                    <a:schemeClr val="dk1">
                      <a:alpha val="40000"/>
                    </a:schemeClr>
                  </a:outerShdw>
                </a:effectLst>
              </a:rPr>
            </a:br>
            <a:r>
              <a:rPr sz="1200">
                <a:solidFill>
                  <a:schemeClr val="tx1"/>
                </a:solidFill>
                <a:effectLst>
                  <a:outerShdw blurRad="38100" dist="19050" dir="2700000" algn="tl" rotWithShape="0">
                    <a:schemeClr val="dk1">
                      <a:alpha val="40000"/>
                    </a:schemeClr>
                  </a:outerShdw>
                </a:effectLst>
              </a:rPr>
              <a:t>+ Thống kê: thống kê học sinh, điểm số, tỉ lệ tốt nghiệp, số học sinh đạt các danh hiệu</a:t>
            </a:r>
            <a:endParaRPr sz="1200">
              <a:solidFill>
                <a:schemeClr val="tx1"/>
              </a:solidFill>
              <a:effectLst>
                <a:outerShdw blurRad="38100" dist="19050" dir="2700000" algn="tl" rotWithShape="0">
                  <a:schemeClr val="dk1">
                    <a:alpha val="40000"/>
                  </a:schemeClr>
                </a:outerShdw>
              </a:effectLst>
            </a:endParaRPr>
          </a:p>
        </p:txBody>
      </p:sp>
      <p:sp>
        <p:nvSpPr>
          <p:cNvPr id="2466" name="Google Shape;2466;p48"/>
          <p:cNvSpPr/>
          <p:nvPr/>
        </p:nvSpPr>
        <p:spPr>
          <a:xfrm>
            <a:off x="7091680" y="4264660"/>
            <a:ext cx="2105660" cy="67691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2467" name="Google Shape;2467;p48"/>
          <p:cNvSpPr/>
          <p:nvPr/>
        </p:nvSpPr>
        <p:spPr>
          <a:xfrm>
            <a:off x="7091680" y="4613910"/>
            <a:ext cx="2105660" cy="32766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VN" sz="1200">
                <a:solidFill>
                  <a:schemeClr val="dk1"/>
                </a:solidFill>
                <a:latin typeface="Inter Tight"/>
                <a:ea typeface="Inter Tight"/>
                <a:cs typeface="Inter Tight"/>
                <a:sym typeface="Inter Tight"/>
              </a:rPr>
              <a:t>nhóm </a:t>
            </a:r>
            <a:r>
              <a:rPr lang="vi-VN" sz="1200">
                <a:solidFill>
                  <a:schemeClr val="dk1"/>
                </a:solidFill>
                <a:latin typeface="Inter Tight"/>
                <a:ea typeface="Inter Tight"/>
                <a:cs typeface="Inter Tight"/>
                <a:sym typeface="Inter Tight"/>
              </a:rPr>
              <a:t>6 ^^ </a:t>
            </a:r>
            <a:endParaRPr lang="vi-VN" sz="1200">
              <a:solidFill>
                <a:schemeClr val="dk1"/>
              </a:solidFill>
              <a:latin typeface="Inter Tight"/>
              <a:ea typeface="Inter Tight"/>
              <a:cs typeface="Inter Tight"/>
              <a:sym typeface="Inter Tight"/>
            </a:endParaRPr>
          </a:p>
        </p:txBody>
      </p:sp>
      <p:sp>
        <p:nvSpPr>
          <p:cNvPr id="2469" name="Google Shape;2469;p48"/>
          <p:cNvSpPr/>
          <p:nvPr/>
        </p:nvSpPr>
        <p:spPr>
          <a:xfrm rot="16200000">
            <a:off x="252095" y="3796030"/>
            <a:ext cx="442595" cy="442595"/>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48"/>
          <p:cNvSpPr/>
          <p:nvPr/>
        </p:nvSpPr>
        <p:spPr>
          <a:xfrm rot="16200000">
            <a:off x="252095" y="3147695"/>
            <a:ext cx="442595" cy="442595"/>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72" name="Google Shape;2472;p48"/>
          <p:cNvGrpSpPr/>
          <p:nvPr/>
        </p:nvGrpSpPr>
        <p:grpSpPr>
          <a:xfrm>
            <a:off x="467273" y="4402071"/>
            <a:ext cx="1566165" cy="537179"/>
            <a:chOff x="-365212" y="4076951"/>
            <a:chExt cx="1566165" cy="537179"/>
          </a:xfrm>
        </p:grpSpPr>
        <p:sp>
          <p:nvSpPr>
            <p:cNvPr id="2473" name="Google Shape;2473;p48"/>
            <p:cNvSpPr/>
            <p:nvPr/>
          </p:nvSpPr>
          <p:spPr>
            <a:xfrm rot="5400000" flipH="1">
              <a:off x="350042" y="3562458"/>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48"/>
            <p:cNvSpPr/>
            <p:nvPr/>
          </p:nvSpPr>
          <p:spPr>
            <a:xfrm rot="5400000" flipH="1">
              <a:off x="350042" y="3361696"/>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48"/>
            <p:cNvSpPr/>
            <p:nvPr/>
          </p:nvSpPr>
          <p:spPr>
            <a:xfrm rot="5400000" flipH="1">
              <a:off x="350042" y="3763220"/>
              <a:ext cx="135655" cy="1566165"/>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76" name="Google Shape;2476;p48"/>
          <p:cNvSpPr/>
          <p:nvPr/>
        </p:nvSpPr>
        <p:spPr>
          <a:xfrm>
            <a:off x="5969575" y="46412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77" name="Google Shape;2477;p48"/>
          <p:cNvGrpSpPr/>
          <p:nvPr/>
        </p:nvGrpSpPr>
        <p:grpSpPr>
          <a:xfrm rot="5425056">
            <a:off x="7587786" y="2603329"/>
            <a:ext cx="484730" cy="189439"/>
            <a:chOff x="301275" y="1855975"/>
            <a:chExt cx="7065850" cy="1992000"/>
          </a:xfrm>
        </p:grpSpPr>
        <p:sp>
          <p:nvSpPr>
            <p:cNvPr id="2478" name="Google Shape;2478;p4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4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4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4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4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4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4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4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4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4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4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48"/>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4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4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4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4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4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4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4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4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4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4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4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4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48"/>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4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4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4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06" name="Google Shape;2506;p48"/>
          <p:cNvSpPr/>
          <p:nvPr/>
        </p:nvSpPr>
        <p:spPr>
          <a:xfrm>
            <a:off x="6246975" y="2187905"/>
            <a:ext cx="969275" cy="349075"/>
          </a:xfrm>
          <a:custGeom>
            <a:avLst/>
            <a:gdLst/>
            <a:ahLst/>
            <a:cxnLst/>
            <a:rect l="l" t="t" r="r" b="b"/>
            <a:pathLst>
              <a:path w="38771" h="13963" extrusionOk="0">
                <a:moveTo>
                  <a:pt x="0" y="10202"/>
                </a:moveTo>
                <a:cubicBezTo>
                  <a:pt x="0" y="625"/>
                  <a:pt x="17944" y="-1524"/>
                  <a:pt x="27197" y="943"/>
                </a:cubicBezTo>
                <a:cubicBezTo>
                  <a:pt x="32808" y="2439"/>
                  <a:pt x="36937" y="8453"/>
                  <a:pt x="38771" y="13963"/>
                </a:cubicBezTo>
              </a:path>
            </a:pathLst>
          </a:custGeom>
          <a:noFill/>
          <a:ln w="19050" cap="flat" cmpd="sng">
            <a:solidFill>
              <a:schemeClr val="dk1"/>
            </a:solidFill>
            <a:prstDash val="solid"/>
            <a:round/>
            <a:headEnd type="none" w="med" len="med"/>
            <a:tailEnd type="triangle" w="med" len="med"/>
          </a:ln>
        </p:spPr>
      </p:sp>
      <p:sp>
        <p:nvSpPr>
          <p:cNvPr id="2471" name="Google Shape;2471;p48"/>
          <p:cNvSpPr/>
          <p:nvPr/>
        </p:nvSpPr>
        <p:spPr>
          <a:xfrm rot="16200000">
            <a:off x="280035" y="2536825"/>
            <a:ext cx="442595" cy="442595"/>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510" name="Shape 2510"/>
        <p:cNvGrpSpPr/>
        <p:nvPr/>
      </p:nvGrpSpPr>
      <p:grpSpPr>
        <a:xfrm>
          <a:off x="0" y="0"/>
          <a:ext cx="0" cy="0"/>
          <a:chOff x="0" y="0"/>
          <a:chExt cx="0" cy="0"/>
        </a:xfrm>
      </p:grpSpPr>
      <p:sp>
        <p:nvSpPr>
          <p:cNvPr id="2512" name="Google Shape;2512;p49"/>
          <p:cNvSpPr txBox="1"/>
          <p:nvPr>
            <p:ph type="title"/>
          </p:nvPr>
        </p:nvSpPr>
        <p:spPr>
          <a:xfrm>
            <a:off x="179705" y="51435"/>
            <a:ext cx="4161790" cy="6172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1800">
                <a:solidFill>
                  <a:schemeClr val="accent2"/>
                </a:solidFill>
              </a:rPr>
              <a:t>4</a:t>
            </a:r>
            <a:r>
              <a:rPr sz="1800">
                <a:solidFill>
                  <a:schemeClr val="accent2"/>
                </a:solidFill>
              </a:rPr>
              <a:t>.1.3 Biểu đồ usecase tổng quát</a:t>
            </a:r>
            <a:endParaRPr sz="1800">
              <a:solidFill>
                <a:schemeClr val="accent2"/>
              </a:solidFill>
            </a:endParaRPr>
          </a:p>
        </p:txBody>
      </p:sp>
      <p:grpSp>
        <p:nvGrpSpPr>
          <p:cNvPr id="2514" name="Google Shape;2514;p49"/>
          <p:cNvGrpSpPr/>
          <p:nvPr/>
        </p:nvGrpSpPr>
        <p:grpSpPr>
          <a:xfrm>
            <a:off x="817376" y="4306025"/>
            <a:ext cx="742102" cy="308100"/>
            <a:chOff x="695001" y="4306025"/>
            <a:chExt cx="742102" cy="308100"/>
          </a:xfrm>
        </p:grpSpPr>
        <p:sp>
          <p:nvSpPr>
            <p:cNvPr id="2515" name="Google Shape;2515;p49"/>
            <p:cNvSpPr/>
            <p:nvPr/>
          </p:nvSpPr>
          <p:spPr>
            <a:xfrm>
              <a:off x="695001" y="4306025"/>
              <a:ext cx="308100" cy="30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49"/>
            <p:cNvSpPr/>
            <p:nvPr/>
          </p:nvSpPr>
          <p:spPr>
            <a:xfrm>
              <a:off x="1129003" y="4306025"/>
              <a:ext cx="308100" cy="30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79" name="Google Shape;2579;p49"/>
          <p:cNvSpPr/>
          <p:nvPr/>
        </p:nvSpPr>
        <p:spPr>
          <a:xfrm rot="4500040" flipH="1">
            <a:off x="2051695" y="3741009"/>
            <a:ext cx="310491" cy="945322"/>
          </a:xfrm>
          <a:custGeom>
            <a:avLst/>
            <a:gdLst/>
            <a:ahLst/>
            <a:cxnLst/>
            <a:rect l="l" t="t" r="r" b="b"/>
            <a:pathLst>
              <a:path w="12420" h="37814" extrusionOk="0">
                <a:moveTo>
                  <a:pt x="1604" y="37814"/>
                </a:moveTo>
                <a:cubicBezTo>
                  <a:pt x="7729" y="29067"/>
                  <a:pt x="14966" y="17419"/>
                  <a:pt x="11459" y="7334"/>
                </a:cubicBezTo>
                <a:cubicBezTo>
                  <a:pt x="9969" y="3051"/>
                  <a:pt x="4057" y="2026"/>
                  <a:pt x="0" y="0"/>
                </a:cubicBezTo>
              </a:path>
            </a:pathLst>
          </a:custGeom>
          <a:noFill/>
          <a:ln w="19050" cap="rnd" cmpd="sng">
            <a:solidFill>
              <a:schemeClr val="dk1"/>
            </a:solidFill>
            <a:prstDash val="solid"/>
            <a:round/>
            <a:headEnd type="none" w="med" len="med"/>
            <a:tailEnd type="triangle" w="med" len="med"/>
          </a:ln>
        </p:spPr>
      </p:sp>
      <p:pic>
        <p:nvPicPr>
          <p:cNvPr id="58" name="Hình ảnh 58" descr="Diagram&#10;&#10;Description automatically generated"/>
          <p:cNvPicPr>
            <a:picLocks noChangeAspect="1"/>
          </p:cNvPicPr>
          <p:nvPr>
            <p:ph type="pic" idx="2"/>
          </p:nvPr>
        </p:nvPicPr>
        <p:blipFill>
          <a:blip r:embed="rId1">
            <a:lum bright="12000"/>
          </a:blip>
          <a:stretch>
            <a:fillRect/>
          </a:stretch>
        </p:blipFill>
        <p:spPr>
          <a:xfrm>
            <a:off x="1331595" y="699135"/>
            <a:ext cx="6676390" cy="4291965"/>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586" name="Shape 2586"/>
        <p:cNvGrpSpPr/>
        <p:nvPr/>
      </p:nvGrpSpPr>
      <p:grpSpPr>
        <a:xfrm>
          <a:off x="0" y="0"/>
          <a:ext cx="0" cy="0"/>
          <a:chOff x="0" y="0"/>
          <a:chExt cx="0" cy="0"/>
        </a:xfrm>
      </p:grpSpPr>
      <p:grpSp>
        <p:nvGrpSpPr>
          <p:cNvPr id="2587" name="Google Shape;2587;p50"/>
          <p:cNvGrpSpPr/>
          <p:nvPr/>
        </p:nvGrpSpPr>
        <p:grpSpPr>
          <a:xfrm>
            <a:off x="888640" y="3815262"/>
            <a:ext cx="2102660" cy="1068012"/>
            <a:chOff x="888640" y="3815262"/>
            <a:chExt cx="2102660" cy="1068012"/>
          </a:xfrm>
        </p:grpSpPr>
        <p:sp>
          <p:nvSpPr>
            <p:cNvPr id="2588" name="Google Shape;2588;p50"/>
            <p:cNvSpPr/>
            <p:nvPr/>
          </p:nvSpPr>
          <p:spPr>
            <a:xfrm>
              <a:off x="1044900" y="4021974"/>
              <a:ext cx="1946400" cy="8613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589" name="Google Shape;2589;p50"/>
            <p:cNvGrpSpPr/>
            <p:nvPr/>
          </p:nvGrpSpPr>
          <p:grpSpPr>
            <a:xfrm rot="-1808669" flipH="1">
              <a:off x="887363" y="3985406"/>
              <a:ext cx="728841" cy="192055"/>
              <a:chOff x="301275" y="1855975"/>
              <a:chExt cx="7065850" cy="1992000"/>
            </a:xfrm>
          </p:grpSpPr>
          <p:sp>
            <p:nvSpPr>
              <p:cNvPr id="2590" name="Google Shape;2590;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620" name="Google Shape;2620;p50"/>
          <p:cNvSpPr txBox="1"/>
          <p:nvPr>
            <p:ph type="title"/>
          </p:nvPr>
        </p:nvSpPr>
        <p:spPr>
          <a:xfrm>
            <a:off x="251460" y="218440"/>
            <a:ext cx="6824980" cy="7956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tLang="en-GB" sz="1600"/>
              <a:t>4</a:t>
            </a:r>
            <a:r>
              <a:rPr lang="en-GB" sz="1600"/>
              <a:t>.1.4 Biểu đồ usecase phân rã</a:t>
            </a:r>
            <a:br>
              <a:rPr lang="en-GB" sz="1600"/>
            </a:br>
            <a:r>
              <a:rPr lang="en-GB" sz="1600"/>
              <a:t>- Biểu đồ usecase phân rã cho tác nhân Ban Giám Hiệu</a:t>
            </a:r>
            <a:endParaRPr lang="en-GB" sz="1600"/>
          </a:p>
        </p:txBody>
      </p:sp>
      <p:grpSp>
        <p:nvGrpSpPr>
          <p:cNvPr id="2623" name="Google Shape;2623;p50"/>
          <p:cNvGrpSpPr/>
          <p:nvPr/>
        </p:nvGrpSpPr>
        <p:grpSpPr>
          <a:xfrm>
            <a:off x="7672575" y="195242"/>
            <a:ext cx="1210425" cy="940508"/>
            <a:chOff x="1552700" y="195242"/>
            <a:chExt cx="1210425" cy="940508"/>
          </a:xfrm>
        </p:grpSpPr>
        <p:pic>
          <p:nvPicPr>
            <p:cNvPr id="2624" name="Google Shape;2624;p50"/>
            <p:cNvPicPr preferRelativeResize="0"/>
            <p:nvPr/>
          </p:nvPicPr>
          <p:blipFill>
            <a:blip r:embed="rId1"/>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2625" name="Google Shape;2625;p50"/>
            <p:cNvGrpSpPr/>
            <p:nvPr/>
          </p:nvGrpSpPr>
          <p:grpSpPr>
            <a:xfrm rot="-7606" flipH="1">
              <a:off x="1838583" y="195949"/>
              <a:ext cx="638754" cy="168324"/>
              <a:chOff x="301275" y="1855975"/>
              <a:chExt cx="7065850" cy="1992000"/>
            </a:xfrm>
          </p:grpSpPr>
          <p:sp>
            <p:nvSpPr>
              <p:cNvPr id="2626" name="Google Shape;2626;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54" name="Google Shape;2654;p50"/>
          <p:cNvGrpSpPr/>
          <p:nvPr/>
        </p:nvGrpSpPr>
        <p:grpSpPr>
          <a:xfrm>
            <a:off x="1214718" y="4252519"/>
            <a:ext cx="1528355" cy="400200"/>
            <a:chOff x="1214718" y="4252519"/>
            <a:chExt cx="1528355" cy="400200"/>
          </a:xfrm>
        </p:grpSpPr>
        <p:sp>
          <p:nvSpPr>
            <p:cNvPr id="2655" name="Google Shape;2655;p50"/>
            <p:cNvSpPr/>
            <p:nvPr/>
          </p:nvSpPr>
          <p:spPr>
            <a:xfrm>
              <a:off x="1214718" y="4252519"/>
              <a:ext cx="400200" cy="40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50"/>
            <p:cNvSpPr/>
            <p:nvPr/>
          </p:nvSpPr>
          <p:spPr>
            <a:xfrm>
              <a:off x="1778796" y="4252519"/>
              <a:ext cx="400200" cy="4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50"/>
            <p:cNvSpPr/>
            <p:nvPr/>
          </p:nvSpPr>
          <p:spPr>
            <a:xfrm>
              <a:off x="2342873" y="4252519"/>
              <a:ext cx="400200" cy="4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8" name="Google Shape;2658;p50"/>
          <p:cNvGrpSpPr/>
          <p:nvPr/>
        </p:nvGrpSpPr>
        <p:grpSpPr>
          <a:xfrm>
            <a:off x="261000" y="3521175"/>
            <a:ext cx="607500" cy="1362016"/>
            <a:chOff x="261000" y="3521175"/>
            <a:chExt cx="607500" cy="1362016"/>
          </a:xfrm>
        </p:grpSpPr>
        <p:sp>
          <p:nvSpPr>
            <p:cNvPr id="2659" name="Google Shape;2659;p50"/>
            <p:cNvSpPr/>
            <p:nvPr/>
          </p:nvSpPr>
          <p:spPr>
            <a:xfrm rot="-5400000">
              <a:off x="-83596" y="3931095"/>
              <a:ext cx="1296692" cy="60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50"/>
            <p:cNvSpPr/>
            <p:nvPr/>
          </p:nvSpPr>
          <p:spPr>
            <a:xfrm>
              <a:off x="499500" y="352117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94" name="Google Shape;2694;p50"/>
          <p:cNvSpPr/>
          <p:nvPr/>
        </p:nvSpPr>
        <p:spPr>
          <a:xfrm>
            <a:off x="5861125" y="359054"/>
            <a:ext cx="1583600" cy="612884"/>
          </a:xfrm>
          <a:custGeom>
            <a:avLst/>
            <a:gdLst/>
            <a:ahLst/>
            <a:cxnLst/>
            <a:rect l="l" t="t" r="r" b="b"/>
            <a:pathLst>
              <a:path w="63344" h="17486" extrusionOk="0">
                <a:moveTo>
                  <a:pt x="63344" y="2551"/>
                </a:moveTo>
                <a:cubicBezTo>
                  <a:pt x="42298" y="-2709"/>
                  <a:pt x="12039" y="-561"/>
                  <a:pt x="0" y="17486"/>
                </a:cubicBezTo>
              </a:path>
            </a:pathLst>
          </a:custGeom>
          <a:noFill/>
          <a:ln w="19050" cap="rnd" cmpd="sng">
            <a:solidFill>
              <a:schemeClr val="dk1"/>
            </a:solidFill>
            <a:prstDash val="solid"/>
            <a:round/>
            <a:headEnd type="none" w="med" len="med"/>
            <a:tailEnd type="triangle" w="med" len="med"/>
          </a:ln>
        </p:spPr>
      </p:sp>
      <p:sp>
        <p:nvSpPr>
          <p:cNvPr id="2696" name="Google Shape;2696;p50"/>
          <p:cNvSpPr/>
          <p:nvPr/>
        </p:nvSpPr>
        <p:spPr>
          <a:xfrm>
            <a:off x="5583538" y="352117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50"/>
          <p:cNvSpPr/>
          <p:nvPr/>
        </p:nvSpPr>
        <p:spPr>
          <a:xfrm>
            <a:off x="8300725" y="2742000"/>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98" name="Google Shape;2698;p50"/>
          <p:cNvGrpSpPr/>
          <p:nvPr/>
        </p:nvGrpSpPr>
        <p:grpSpPr>
          <a:xfrm rot="-1807927" flipH="1">
            <a:off x="6727911" y="3505920"/>
            <a:ext cx="609470" cy="160552"/>
            <a:chOff x="301275" y="1855975"/>
            <a:chExt cx="7065850" cy="1992000"/>
          </a:xfrm>
        </p:grpSpPr>
        <p:sp>
          <p:nvSpPr>
            <p:cNvPr id="2699" name="Google Shape;2699;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27" name="Google Shape;2727;p50"/>
          <p:cNvSpPr/>
          <p:nvPr/>
        </p:nvSpPr>
        <p:spPr>
          <a:xfrm flipH="1">
            <a:off x="8004332" y="429577"/>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28" name="Google Shape;2728;p50"/>
          <p:cNvGrpSpPr/>
          <p:nvPr/>
        </p:nvGrpSpPr>
        <p:grpSpPr>
          <a:xfrm rot="-5400000">
            <a:off x="49780" y="4081384"/>
            <a:ext cx="1029943" cy="303528"/>
            <a:chOff x="4249719" y="2850038"/>
            <a:chExt cx="1674432" cy="303528"/>
          </a:xfrm>
        </p:grpSpPr>
        <p:sp>
          <p:nvSpPr>
            <p:cNvPr id="2729" name="Google Shape;2729;p50"/>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50"/>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3" name="Hình ảnh 53" descr="Diagram&#10;&#10;Description automatically generated"/>
          <p:cNvPicPr>
            <a:picLocks noChangeAspect="1"/>
          </p:cNvPicPr>
          <p:nvPr>
            <p:ph type="pic" idx="2"/>
          </p:nvPr>
        </p:nvPicPr>
        <p:blipFill>
          <a:blip r:embed="rId2"/>
          <a:stretch>
            <a:fillRect/>
          </a:stretch>
        </p:blipFill>
        <p:spPr>
          <a:xfrm>
            <a:off x="1455420" y="923290"/>
            <a:ext cx="5989320" cy="3959860"/>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586" name="Shape 2586"/>
        <p:cNvGrpSpPr/>
        <p:nvPr/>
      </p:nvGrpSpPr>
      <p:grpSpPr>
        <a:xfrm>
          <a:off x="0" y="0"/>
          <a:ext cx="0" cy="0"/>
          <a:chOff x="0" y="0"/>
          <a:chExt cx="0" cy="0"/>
        </a:xfrm>
      </p:grpSpPr>
      <p:grpSp>
        <p:nvGrpSpPr>
          <p:cNvPr id="2587" name="Google Shape;2587;p50"/>
          <p:cNvGrpSpPr/>
          <p:nvPr/>
        </p:nvGrpSpPr>
        <p:grpSpPr>
          <a:xfrm>
            <a:off x="888640" y="3815262"/>
            <a:ext cx="2102660" cy="1068012"/>
            <a:chOff x="888640" y="3815262"/>
            <a:chExt cx="2102660" cy="1068012"/>
          </a:xfrm>
        </p:grpSpPr>
        <p:sp>
          <p:nvSpPr>
            <p:cNvPr id="2588" name="Google Shape;2588;p50"/>
            <p:cNvSpPr/>
            <p:nvPr/>
          </p:nvSpPr>
          <p:spPr>
            <a:xfrm>
              <a:off x="1044900" y="4021974"/>
              <a:ext cx="1946400" cy="8613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589" name="Google Shape;2589;p50"/>
            <p:cNvGrpSpPr/>
            <p:nvPr/>
          </p:nvGrpSpPr>
          <p:grpSpPr>
            <a:xfrm rot="-1808669" flipH="1">
              <a:off x="887363" y="3985406"/>
              <a:ext cx="728841" cy="192055"/>
              <a:chOff x="301275" y="1855975"/>
              <a:chExt cx="7065850" cy="1992000"/>
            </a:xfrm>
          </p:grpSpPr>
          <p:sp>
            <p:nvSpPr>
              <p:cNvPr id="2590" name="Google Shape;2590;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620" name="Google Shape;2620;p50"/>
          <p:cNvSpPr txBox="1"/>
          <p:nvPr>
            <p:ph type="title"/>
          </p:nvPr>
        </p:nvSpPr>
        <p:spPr>
          <a:xfrm>
            <a:off x="179705" y="300355"/>
            <a:ext cx="6191250" cy="73152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tLang="en-GB" sz="1600"/>
              <a:t>4</a:t>
            </a:r>
            <a:r>
              <a:rPr lang="en-GB" sz="1600"/>
              <a:t>.1.4 Biểu đồ usecase phân rã</a:t>
            </a:r>
            <a:br>
              <a:rPr lang="en-GB" sz="1600"/>
            </a:br>
            <a:r>
              <a:rPr lang="en-GB" sz="1600"/>
              <a:t>- Biểu đồ usecase phân rã cho tác nhân </a:t>
            </a:r>
            <a:r>
              <a:rPr lang="vi-VN" altLang="en-GB" sz="1600"/>
              <a:t>Giáo viên bộ </a:t>
            </a:r>
            <a:r>
              <a:rPr lang="vi-VN" altLang="en-GB" sz="1600"/>
              <a:t>môn</a:t>
            </a:r>
            <a:endParaRPr lang="vi-VN" altLang="en-GB" sz="1600"/>
          </a:p>
        </p:txBody>
      </p:sp>
      <p:grpSp>
        <p:nvGrpSpPr>
          <p:cNvPr id="2623" name="Google Shape;2623;p50"/>
          <p:cNvGrpSpPr/>
          <p:nvPr/>
        </p:nvGrpSpPr>
        <p:grpSpPr>
          <a:xfrm>
            <a:off x="7672575" y="195242"/>
            <a:ext cx="1210425" cy="940508"/>
            <a:chOff x="1552700" y="195242"/>
            <a:chExt cx="1210425" cy="940508"/>
          </a:xfrm>
        </p:grpSpPr>
        <p:pic>
          <p:nvPicPr>
            <p:cNvPr id="2624" name="Google Shape;2624;p50"/>
            <p:cNvPicPr preferRelativeResize="0"/>
            <p:nvPr/>
          </p:nvPicPr>
          <p:blipFill>
            <a:blip r:embed="rId1"/>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2625" name="Google Shape;2625;p50"/>
            <p:cNvGrpSpPr/>
            <p:nvPr/>
          </p:nvGrpSpPr>
          <p:grpSpPr>
            <a:xfrm rot="-7606" flipH="1">
              <a:off x="1838583" y="195949"/>
              <a:ext cx="638754" cy="168324"/>
              <a:chOff x="301275" y="1855975"/>
              <a:chExt cx="7065850" cy="1992000"/>
            </a:xfrm>
          </p:grpSpPr>
          <p:sp>
            <p:nvSpPr>
              <p:cNvPr id="2626" name="Google Shape;2626;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54" name="Google Shape;2654;p50"/>
          <p:cNvGrpSpPr/>
          <p:nvPr/>
        </p:nvGrpSpPr>
        <p:grpSpPr>
          <a:xfrm>
            <a:off x="1214718" y="4252519"/>
            <a:ext cx="1528355" cy="400200"/>
            <a:chOff x="1214718" y="4252519"/>
            <a:chExt cx="1528355" cy="400200"/>
          </a:xfrm>
        </p:grpSpPr>
        <p:sp>
          <p:nvSpPr>
            <p:cNvPr id="2655" name="Google Shape;2655;p50"/>
            <p:cNvSpPr/>
            <p:nvPr/>
          </p:nvSpPr>
          <p:spPr>
            <a:xfrm>
              <a:off x="1214718" y="4252519"/>
              <a:ext cx="400200" cy="40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50"/>
            <p:cNvSpPr/>
            <p:nvPr/>
          </p:nvSpPr>
          <p:spPr>
            <a:xfrm>
              <a:off x="1778796" y="4252519"/>
              <a:ext cx="400200" cy="4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50"/>
            <p:cNvSpPr/>
            <p:nvPr/>
          </p:nvSpPr>
          <p:spPr>
            <a:xfrm>
              <a:off x="2342873" y="4252519"/>
              <a:ext cx="400200" cy="4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8" name="Google Shape;2658;p50"/>
          <p:cNvGrpSpPr/>
          <p:nvPr/>
        </p:nvGrpSpPr>
        <p:grpSpPr>
          <a:xfrm>
            <a:off x="261000" y="3521175"/>
            <a:ext cx="607500" cy="1362016"/>
            <a:chOff x="261000" y="3521175"/>
            <a:chExt cx="607500" cy="1362016"/>
          </a:xfrm>
        </p:grpSpPr>
        <p:sp>
          <p:nvSpPr>
            <p:cNvPr id="2659" name="Google Shape;2659;p50"/>
            <p:cNvSpPr/>
            <p:nvPr/>
          </p:nvSpPr>
          <p:spPr>
            <a:xfrm rot="-5400000">
              <a:off x="-83596" y="3931095"/>
              <a:ext cx="1296692" cy="60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50"/>
            <p:cNvSpPr/>
            <p:nvPr/>
          </p:nvSpPr>
          <p:spPr>
            <a:xfrm>
              <a:off x="499500" y="352117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94" name="Google Shape;2694;p50"/>
          <p:cNvSpPr/>
          <p:nvPr/>
        </p:nvSpPr>
        <p:spPr>
          <a:xfrm>
            <a:off x="6089090" y="413029"/>
            <a:ext cx="1583600" cy="612884"/>
          </a:xfrm>
          <a:custGeom>
            <a:avLst/>
            <a:gdLst/>
            <a:ahLst/>
            <a:cxnLst/>
            <a:rect l="l" t="t" r="r" b="b"/>
            <a:pathLst>
              <a:path w="63344" h="17486" extrusionOk="0">
                <a:moveTo>
                  <a:pt x="63344" y="2551"/>
                </a:moveTo>
                <a:cubicBezTo>
                  <a:pt x="42298" y="-2709"/>
                  <a:pt x="12039" y="-561"/>
                  <a:pt x="0" y="17486"/>
                </a:cubicBezTo>
              </a:path>
            </a:pathLst>
          </a:custGeom>
          <a:noFill/>
          <a:ln w="19050" cap="rnd" cmpd="sng">
            <a:solidFill>
              <a:schemeClr val="dk1"/>
            </a:solidFill>
            <a:prstDash val="solid"/>
            <a:round/>
            <a:headEnd type="none" w="med" len="med"/>
            <a:tailEnd type="triangle" w="med" len="med"/>
          </a:ln>
        </p:spPr>
      </p:sp>
      <p:sp>
        <p:nvSpPr>
          <p:cNvPr id="2696" name="Google Shape;2696;p50"/>
          <p:cNvSpPr/>
          <p:nvPr/>
        </p:nvSpPr>
        <p:spPr>
          <a:xfrm>
            <a:off x="5583538" y="352117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50"/>
          <p:cNvSpPr/>
          <p:nvPr/>
        </p:nvSpPr>
        <p:spPr>
          <a:xfrm>
            <a:off x="8300725" y="2742000"/>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98" name="Google Shape;2698;p50"/>
          <p:cNvGrpSpPr/>
          <p:nvPr/>
        </p:nvGrpSpPr>
        <p:grpSpPr>
          <a:xfrm rot="-1807927" flipH="1">
            <a:off x="6727911" y="3505920"/>
            <a:ext cx="609470" cy="160552"/>
            <a:chOff x="301275" y="1855975"/>
            <a:chExt cx="7065850" cy="1992000"/>
          </a:xfrm>
        </p:grpSpPr>
        <p:sp>
          <p:nvSpPr>
            <p:cNvPr id="2699" name="Google Shape;2699;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27" name="Google Shape;2727;p50"/>
          <p:cNvSpPr/>
          <p:nvPr/>
        </p:nvSpPr>
        <p:spPr>
          <a:xfrm flipH="1">
            <a:off x="8004332" y="429577"/>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28" name="Google Shape;2728;p50"/>
          <p:cNvGrpSpPr/>
          <p:nvPr/>
        </p:nvGrpSpPr>
        <p:grpSpPr>
          <a:xfrm rot="-5400000">
            <a:off x="49780" y="4081384"/>
            <a:ext cx="1029943" cy="303528"/>
            <a:chOff x="4249719" y="2850038"/>
            <a:chExt cx="1674432" cy="303528"/>
          </a:xfrm>
        </p:grpSpPr>
        <p:sp>
          <p:nvSpPr>
            <p:cNvPr id="2729" name="Google Shape;2729;p50"/>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50"/>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5" name="Hình ảnh 55" descr="Diagram&#10;&#10;Description automatically generated"/>
          <p:cNvPicPr>
            <a:picLocks noChangeAspect="1"/>
          </p:cNvPicPr>
          <p:nvPr>
            <p:ph type="pic" idx="2"/>
          </p:nvPr>
        </p:nvPicPr>
        <p:blipFill>
          <a:blip r:embed="rId2"/>
          <a:stretch>
            <a:fillRect/>
          </a:stretch>
        </p:blipFill>
        <p:spPr>
          <a:xfrm>
            <a:off x="810260" y="1025525"/>
            <a:ext cx="7079615" cy="3526790"/>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586" name="Shape 2586"/>
        <p:cNvGrpSpPr/>
        <p:nvPr/>
      </p:nvGrpSpPr>
      <p:grpSpPr>
        <a:xfrm>
          <a:off x="0" y="0"/>
          <a:ext cx="0" cy="0"/>
          <a:chOff x="0" y="0"/>
          <a:chExt cx="0" cy="0"/>
        </a:xfrm>
      </p:grpSpPr>
      <p:grpSp>
        <p:nvGrpSpPr>
          <p:cNvPr id="2587" name="Google Shape;2587;p50"/>
          <p:cNvGrpSpPr/>
          <p:nvPr/>
        </p:nvGrpSpPr>
        <p:grpSpPr>
          <a:xfrm>
            <a:off x="888640" y="3815262"/>
            <a:ext cx="2102660" cy="1068012"/>
            <a:chOff x="888640" y="3815262"/>
            <a:chExt cx="2102660" cy="1068012"/>
          </a:xfrm>
        </p:grpSpPr>
        <p:sp>
          <p:nvSpPr>
            <p:cNvPr id="2588" name="Google Shape;2588;p50"/>
            <p:cNvSpPr/>
            <p:nvPr/>
          </p:nvSpPr>
          <p:spPr>
            <a:xfrm>
              <a:off x="1044900" y="4021974"/>
              <a:ext cx="1946400" cy="8613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589" name="Google Shape;2589;p50"/>
            <p:cNvGrpSpPr/>
            <p:nvPr/>
          </p:nvGrpSpPr>
          <p:grpSpPr>
            <a:xfrm rot="-1808669" flipH="1">
              <a:off x="887363" y="3985406"/>
              <a:ext cx="728841" cy="192055"/>
              <a:chOff x="301275" y="1855975"/>
              <a:chExt cx="7065850" cy="1992000"/>
            </a:xfrm>
          </p:grpSpPr>
          <p:sp>
            <p:nvSpPr>
              <p:cNvPr id="2590" name="Google Shape;2590;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620" name="Google Shape;2620;p50"/>
          <p:cNvSpPr txBox="1"/>
          <p:nvPr>
            <p:ph type="title"/>
          </p:nvPr>
        </p:nvSpPr>
        <p:spPr>
          <a:xfrm>
            <a:off x="179705" y="-92075"/>
            <a:ext cx="7834630" cy="1009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tLang="en-GB" sz="1600"/>
              <a:t>4</a:t>
            </a:r>
            <a:r>
              <a:rPr lang="en-GB" sz="1600"/>
              <a:t>.1.4 Biểu đồ usecase phân rã</a:t>
            </a:r>
            <a:br>
              <a:rPr lang="en-GB" sz="1600"/>
            </a:br>
            <a:r>
              <a:rPr lang="vi-VN" altLang="en-GB" sz="1600"/>
              <a:t>-</a:t>
            </a:r>
            <a:r>
              <a:rPr lang="en-GB" sz="1600"/>
              <a:t>Biểu đồ usecase phân rã cho tác nhân Giáo viên phòng hành chính:</a:t>
            </a:r>
            <a:endParaRPr lang="en-GB" sz="1600"/>
          </a:p>
        </p:txBody>
      </p:sp>
      <p:grpSp>
        <p:nvGrpSpPr>
          <p:cNvPr id="2623" name="Google Shape;2623;p50"/>
          <p:cNvGrpSpPr/>
          <p:nvPr/>
        </p:nvGrpSpPr>
        <p:grpSpPr>
          <a:xfrm>
            <a:off x="7672575" y="195242"/>
            <a:ext cx="1210425" cy="940508"/>
            <a:chOff x="1552700" y="195242"/>
            <a:chExt cx="1210425" cy="940508"/>
          </a:xfrm>
        </p:grpSpPr>
        <p:pic>
          <p:nvPicPr>
            <p:cNvPr id="2624" name="Google Shape;2624;p50"/>
            <p:cNvPicPr preferRelativeResize="0"/>
            <p:nvPr/>
          </p:nvPicPr>
          <p:blipFill>
            <a:blip r:embed="rId1"/>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2625" name="Google Shape;2625;p50"/>
            <p:cNvGrpSpPr/>
            <p:nvPr/>
          </p:nvGrpSpPr>
          <p:grpSpPr>
            <a:xfrm rot="-7606" flipH="1">
              <a:off x="1838583" y="195949"/>
              <a:ext cx="638754" cy="168324"/>
              <a:chOff x="301275" y="1855975"/>
              <a:chExt cx="7065850" cy="1992000"/>
            </a:xfrm>
          </p:grpSpPr>
          <p:sp>
            <p:nvSpPr>
              <p:cNvPr id="2626" name="Google Shape;2626;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54" name="Google Shape;2654;p50"/>
          <p:cNvGrpSpPr/>
          <p:nvPr/>
        </p:nvGrpSpPr>
        <p:grpSpPr>
          <a:xfrm>
            <a:off x="1214718" y="4252519"/>
            <a:ext cx="1528355" cy="400200"/>
            <a:chOff x="1214718" y="4252519"/>
            <a:chExt cx="1528355" cy="400200"/>
          </a:xfrm>
        </p:grpSpPr>
        <p:sp>
          <p:nvSpPr>
            <p:cNvPr id="2655" name="Google Shape;2655;p50"/>
            <p:cNvSpPr/>
            <p:nvPr/>
          </p:nvSpPr>
          <p:spPr>
            <a:xfrm>
              <a:off x="1214718" y="4252519"/>
              <a:ext cx="400200" cy="40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50"/>
            <p:cNvSpPr/>
            <p:nvPr/>
          </p:nvSpPr>
          <p:spPr>
            <a:xfrm>
              <a:off x="1778796" y="4252519"/>
              <a:ext cx="400200" cy="4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50"/>
            <p:cNvSpPr/>
            <p:nvPr/>
          </p:nvSpPr>
          <p:spPr>
            <a:xfrm>
              <a:off x="2342873" y="4252519"/>
              <a:ext cx="400200" cy="4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8" name="Google Shape;2658;p50"/>
          <p:cNvGrpSpPr/>
          <p:nvPr/>
        </p:nvGrpSpPr>
        <p:grpSpPr>
          <a:xfrm>
            <a:off x="261000" y="3521175"/>
            <a:ext cx="607500" cy="1362016"/>
            <a:chOff x="261000" y="3521175"/>
            <a:chExt cx="607500" cy="1362016"/>
          </a:xfrm>
        </p:grpSpPr>
        <p:sp>
          <p:nvSpPr>
            <p:cNvPr id="2659" name="Google Shape;2659;p50"/>
            <p:cNvSpPr/>
            <p:nvPr/>
          </p:nvSpPr>
          <p:spPr>
            <a:xfrm rot="-5400000">
              <a:off x="-83596" y="3931095"/>
              <a:ext cx="1296692" cy="60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50"/>
            <p:cNvSpPr/>
            <p:nvPr/>
          </p:nvSpPr>
          <p:spPr>
            <a:xfrm>
              <a:off x="499500" y="352117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94" name="Google Shape;2694;p50"/>
          <p:cNvSpPr/>
          <p:nvPr/>
        </p:nvSpPr>
        <p:spPr>
          <a:xfrm>
            <a:off x="6660590" y="106324"/>
            <a:ext cx="1583600" cy="612884"/>
          </a:xfrm>
          <a:custGeom>
            <a:avLst/>
            <a:gdLst/>
            <a:ahLst/>
            <a:cxnLst/>
            <a:rect l="l" t="t" r="r" b="b"/>
            <a:pathLst>
              <a:path w="63344" h="17486" extrusionOk="0">
                <a:moveTo>
                  <a:pt x="63344" y="2551"/>
                </a:moveTo>
                <a:cubicBezTo>
                  <a:pt x="42298" y="-2709"/>
                  <a:pt x="12039" y="-561"/>
                  <a:pt x="0" y="17486"/>
                </a:cubicBezTo>
              </a:path>
            </a:pathLst>
          </a:custGeom>
          <a:noFill/>
          <a:ln w="19050" cap="rnd" cmpd="sng">
            <a:solidFill>
              <a:schemeClr val="dk1"/>
            </a:solidFill>
            <a:prstDash val="solid"/>
            <a:round/>
            <a:headEnd type="none" w="med" len="med"/>
            <a:tailEnd type="triangle" w="med" len="med"/>
          </a:ln>
        </p:spPr>
      </p:sp>
      <p:sp>
        <p:nvSpPr>
          <p:cNvPr id="2696" name="Google Shape;2696;p50"/>
          <p:cNvSpPr/>
          <p:nvPr/>
        </p:nvSpPr>
        <p:spPr>
          <a:xfrm>
            <a:off x="5583538" y="352117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50"/>
          <p:cNvSpPr/>
          <p:nvPr/>
        </p:nvSpPr>
        <p:spPr>
          <a:xfrm>
            <a:off x="8300725" y="2742000"/>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98" name="Google Shape;2698;p50"/>
          <p:cNvGrpSpPr/>
          <p:nvPr/>
        </p:nvGrpSpPr>
        <p:grpSpPr>
          <a:xfrm rot="-1807927" flipH="1">
            <a:off x="6727911" y="3505920"/>
            <a:ext cx="609470" cy="160552"/>
            <a:chOff x="301275" y="1855975"/>
            <a:chExt cx="7065850" cy="1992000"/>
          </a:xfrm>
        </p:grpSpPr>
        <p:sp>
          <p:nvSpPr>
            <p:cNvPr id="2699" name="Google Shape;2699;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27" name="Google Shape;2727;p50"/>
          <p:cNvSpPr/>
          <p:nvPr/>
        </p:nvSpPr>
        <p:spPr>
          <a:xfrm flipH="1">
            <a:off x="8004332" y="429577"/>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28" name="Google Shape;2728;p50"/>
          <p:cNvGrpSpPr/>
          <p:nvPr/>
        </p:nvGrpSpPr>
        <p:grpSpPr>
          <a:xfrm rot="-5400000">
            <a:off x="49780" y="4081384"/>
            <a:ext cx="1029943" cy="303528"/>
            <a:chOff x="4249719" y="2850038"/>
            <a:chExt cx="1674432" cy="303528"/>
          </a:xfrm>
        </p:grpSpPr>
        <p:sp>
          <p:nvSpPr>
            <p:cNvPr id="2729" name="Google Shape;2729;p50"/>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50"/>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9" name="Hình ảnh 59" descr="Diagram&#10;&#10;Description automatically generated"/>
          <p:cNvPicPr>
            <a:picLocks noChangeAspect="1"/>
          </p:cNvPicPr>
          <p:nvPr>
            <p:ph type="pic" idx="2"/>
          </p:nvPr>
        </p:nvPicPr>
        <p:blipFill>
          <a:blip r:embed="rId2"/>
          <a:stretch>
            <a:fillRect/>
          </a:stretch>
        </p:blipFill>
        <p:spPr>
          <a:xfrm>
            <a:off x="1239520" y="719455"/>
            <a:ext cx="6774815" cy="3987165"/>
          </a:xfrm>
          <a:prstGeom prst="rect">
            <a:avLst/>
          </a:prstGeom>
          <a:ln>
            <a:solidFill>
              <a:schemeClr val="tx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586" name="Shape 2586"/>
        <p:cNvGrpSpPr/>
        <p:nvPr/>
      </p:nvGrpSpPr>
      <p:grpSpPr>
        <a:xfrm>
          <a:off x="0" y="0"/>
          <a:ext cx="0" cy="0"/>
          <a:chOff x="0" y="0"/>
          <a:chExt cx="0" cy="0"/>
        </a:xfrm>
      </p:grpSpPr>
      <p:grpSp>
        <p:nvGrpSpPr>
          <p:cNvPr id="2587" name="Google Shape;2587;p50"/>
          <p:cNvGrpSpPr/>
          <p:nvPr/>
        </p:nvGrpSpPr>
        <p:grpSpPr>
          <a:xfrm>
            <a:off x="888640" y="3815262"/>
            <a:ext cx="2102660" cy="1068012"/>
            <a:chOff x="888640" y="3815262"/>
            <a:chExt cx="2102660" cy="1068012"/>
          </a:xfrm>
        </p:grpSpPr>
        <p:sp>
          <p:nvSpPr>
            <p:cNvPr id="2588" name="Google Shape;2588;p50"/>
            <p:cNvSpPr/>
            <p:nvPr/>
          </p:nvSpPr>
          <p:spPr>
            <a:xfrm>
              <a:off x="1044900" y="4021974"/>
              <a:ext cx="1946400" cy="8613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2589" name="Google Shape;2589;p50"/>
            <p:cNvGrpSpPr/>
            <p:nvPr/>
          </p:nvGrpSpPr>
          <p:grpSpPr>
            <a:xfrm rot="-1808669" flipH="1">
              <a:off x="887363" y="3985406"/>
              <a:ext cx="728841" cy="192055"/>
              <a:chOff x="301275" y="1855975"/>
              <a:chExt cx="7065850" cy="1992000"/>
            </a:xfrm>
          </p:grpSpPr>
          <p:sp>
            <p:nvSpPr>
              <p:cNvPr id="2590" name="Google Shape;2590;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620" name="Google Shape;2620;p50"/>
          <p:cNvSpPr txBox="1"/>
          <p:nvPr>
            <p:ph type="title"/>
          </p:nvPr>
        </p:nvSpPr>
        <p:spPr>
          <a:xfrm>
            <a:off x="251460" y="123190"/>
            <a:ext cx="7197725" cy="1041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tLang="en-GB" sz="1600"/>
              <a:t>4</a:t>
            </a:r>
            <a:r>
              <a:rPr lang="en-GB" sz="1600"/>
              <a:t>.1.4 Biểu đồ usecase phân rã</a:t>
            </a:r>
            <a:br>
              <a:rPr lang="en-GB" sz="1600"/>
            </a:br>
            <a:r>
              <a:rPr lang="en-GB" sz="1600"/>
              <a:t>- Biểu đồ usecase phân rã cho tác nhân </a:t>
            </a:r>
            <a:r>
              <a:rPr lang="vi-VN" altLang="en-GB" sz="1600"/>
              <a:t>Giáo viên chủ </a:t>
            </a:r>
            <a:r>
              <a:rPr lang="vi-VN" altLang="en-GB" sz="1600"/>
              <a:t>nhiệm</a:t>
            </a:r>
            <a:endParaRPr lang="vi-VN" altLang="en-GB" sz="1600"/>
          </a:p>
        </p:txBody>
      </p:sp>
      <p:grpSp>
        <p:nvGrpSpPr>
          <p:cNvPr id="2623" name="Google Shape;2623;p50"/>
          <p:cNvGrpSpPr/>
          <p:nvPr/>
        </p:nvGrpSpPr>
        <p:grpSpPr>
          <a:xfrm>
            <a:off x="7672575" y="195242"/>
            <a:ext cx="1210425" cy="940508"/>
            <a:chOff x="1552700" y="195242"/>
            <a:chExt cx="1210425" cy="940508"/>
          </a:xfrm>
        </p:grpSpPr>
        <p:pic>
          <p:nvPicPr>
            <p:cNvPr id="2624" name="Google Shape;2624;p50"/>
            <p:cNvPicPr preferRelativeResize="0"/>
            <p:nvPr/>
          </p:nvPicPr>
          <p:blipFill>
            <a:blip r:embed="rId1"/>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2625" name="Google Shape;2625;p50"/>
            <p:cNvGrpSpPr/>
            <p:nvPr/>
          </p:nvGrpSpPr>
          <p:grpSpPr>
            <a:xfrm rot="-7606" flipH="1">
              <a:off x="1838583" y="195949"/>
              <a:ext cx="638754" cy="168324"/>
              <a:chOff x="301275" y="1855975"/>
              <a:chExt cx="7065850" cy="1992000"/>
            </a:xfrm>
          </p:grpSpPr>
          <p:sp>
            <p:nvSpPr>
              <p:cNvPr id="2626" name="Google Shape;2626;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2654" name="Google Shape;2654;p50"/>
          <p:cNvGrpSpPr/>
          <p:nvPr/>
        </p:nvGrpSpPr>
        <p:grpSpPr>
          <a:xfrm>
            <a:off x="1214718" y="4252519"/>
            <a:ext cx="1528355" cy="400200"/>
            <a:chOff x="1214718" y="4252519"/>
            <a:chExt cx="1528355" cy="400200"/>
          </a:xfrm>
        </p:grpSpPr>
        <p:sp>
          <p:nvSpPr>
            <p:cNvPr id="2655" name="Google Shape;2655;p50"/>
            <p:cNvSpPr/>
            <p:nvPr/>
          </p:nvSpPr>
          <p:spPr>
            <a:xfrm>
              <a:off x="1214718" y="4252519"/>
              <a:ext cx="400200" cy="40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50"/>
            <p:cNvSpPr/>
            <p:nvPr/>
          </p:nvSpPr>
          <p:spPr>
            <a:xfrm>
              <a:off x="1778796" y="4252519"/>
              <a:ext cx="400200" cy="40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50"/>
            <p:cNvSpPr/>
            <p:nvPr/>
          </p:nvSpPr>
          <p:spPr>
            <a:xfrm>
              <a:off x="2342873" y="4252519"/>
              <a:ext cx="400200" cy="400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58" name="Google Shape;2658;p50"/>
          <p:cNvGrpSpPr/>
          <p:nvPr/>
        </p:nvGrpSpPr>
        <p:grpSpPr>
          <a:xfrm>
            <a:off x="261000" y="3521175"/>
            <a:ext cx="607500" cy="1362016"/>
            <a:chOff x="261000" y="3521175"/>
            <a:chExt cx="607500" cy="1362016"/>
          </a:xfrm>
        </p:grpSpPr>
        <p:sp>
          <p:nvSpPr>
            <p:cNvPr id="2659" name="Google Shape;2659;p50"/>
            <p:cNvSpPr/>
            <p:nvPr/>
          </p:nvSpPr>
          <p:spPr>
            <a:xfrm rot="-5400000">
              <a:off x="-83596" y="3931095"/>
              <a:ext cx="1296692" cy="60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50"/>
            <p:cNvSpPr/>
            <p:nvPr/>
          </p:nvSpPr>
          <p:spPr>
            <a:xfrm>
              <a:off x="499500" y="352117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94" name="Google Shape;2694;p50"/>
          <p:cNvSpPr/>
          <p:nvPr/>
        </p:nvSpPr>
        <p:spPr>
          <a:xfrm>
            <a:off x="6443980" y="699135"/>
            <a:ext cx="1232535" cy="384175"/>
          </a:xfrm>
          <a:custGeom>
            <a:avLst/>
            <a:gdLst/>
            <a:ahLst/>
            <a:cxnLst/>
            <a:rect l="l" t="t" r="r" b="b"/>
            <a:pathLst>
              <a:path w="63344" h="17486" extrusionOk="0">
                <a:moveTo>
                  <a:pt x="63344" y="2551"/>
                </a:moveTo>
                <a:cubicBezTo>
                  <a:pt x="42298" y="-2709"/>
                  <a:pt x="12039" y="-561"/>
                  <a:pt x="0" y="17486"/>
                </a:cubicBezTo>
              </a:path>
            </a:pathLst>
          </a:custGeom>
          <a:noFill/>
          <a:ln w="19050" cap="rnd" cmpd="sng">
            <a:solidFill>
              <a:schemeClr val="dk1"/>
            </a:solidFill>
            <a:prstDash val="solid"/>
            <a:round/>
            <a:headEnd type="none" w="med" len="med"/>
            <a:tailEnd type="triangle" w="med" len="med"/>
          </a:ln>
        </p:spPr>
      </p:sp>
      <p:sp>
        <p:nvSpPr>
          <p:cNvPr id="2696" name="Google Shape;2696;p50"/>
          <p:cNvSpPr/>
          <p:nvPr/>
        </p:nvSpPr>
        <p:spPr>
          <a:xfrm>
            <a:off x="5583538" y="352117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50"/>
          <p:cNvSpPr/>
          <p:nvPr/>
        </p:nvSpPr>
        <p:spPr>
          <a:xfrm>
            <a:off x="8300725" y="2742000"/>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698" name="Google Shape;2698;p50"/>
          <p:cNvGrpSpPr/>
          <p:nvPr/>
        </p:nvGrpSpPr>
        <p:grpSpPr>
          <a:xfrm rot="-1807927" flipH="1">
            <a:off x="6727911" y="3505920"/>
            <a:ext cx="609470" cy="160552"/>
            <a:chOff x="301275" y="1855975"/>
            <a:chExt cx="7065850" cy="1992000"/>
          </a:xfrm>
        </p:grpSpPr>
        <p:sp>
          <p:nvSpPr>
            <p:cNvPr id="2699" name="Google Shape;2699;p50"/>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50"/>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50"/>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50"/>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50"/>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50"/>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50"/>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50"/>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50"/>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50"/>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50"/>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50"/>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50"/>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50"/>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50"/>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50"/>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50"/>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50"/>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50"/>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50"/>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50"/>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50"/>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50"/>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50"/>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50"/>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50"/>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50"/>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50"/>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27" name="Google Shape;2727;p50"/>
          <p:cNvSpPr/>
          <p:nvPr/>
        </p:nvSpPr>
        <p:spPr>
          <a:xfrm flipH="1">
            <a:off x="8004332" y="429577"/>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28" name="Google Shape;2728;p50"/>
          <p:cNvGrpSpPr/>
          <p:nvPr/>
        </p:nvGrpSpPr>
        <p:grpSpPr>
          <a:xfrm rot="-5400000">
            <a:off x="49780" y="4081384"/>
            <a:ext cx="1029943" cy="303528"/>
            <a:chOff x="4249719" y="2850038"/>
            <a:chExt cx="1674432" cy="303528"/>
          </a:xfrm>
        </p:grpSpPr>
        <p:sp>
          <p:nvSpPr>
            <p:cNvPr id="2729" name="Google Shape;2729;p50"/>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50"/>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62" name="Hình ảnh 62" descr="Diagram&#10;&#10;Description automatically generated"/>
          <p:cNvPicPr>
            <a:picLocks noChangeAspect="1"/>
          </p:cNvPicPr>
          <p:nvPr>
            <p:ph type="pic" idx="2"/>
          </p:nvPr>
        </p:nvPicPr>
        <p:blipFill>
          <a:blip r:embed="rId2"/>
          <a:stretch>
            <a:fillRect/>
          </a:stretch>
        </p:blipFill>
        <p:spPr>
          <a:xfrm>
            <a:off x="1115695" y="976630"/>
            <a:ext cx="7099935" cy="3884295"/>
          </a:xfrm>
          <a:prstGeom prst="rect">
            <a:avLst/>
          </a:prstGeom>
          <a:ln>
            <a:solidFill>
              <a:schemeClr val="tx1"/>
            </a:solid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600" name="Shape 3600"/>
        <p:cNvGrpSpPr/>
        <p:nvPr/>
      </p:nvGrpSpPr>
      <p:grpSpPr>
        <a:xfrm>
          <a:off x="0" y="0"/>
          <a:ext cx="0" cy="0"/>
          <a:chOff x="0" y="0"/>
          <a:chExt cx="0" cy="0"/>
        </a:xfrm>
      </p:grpSpPr>
      <p:grpSp>
        <p:nvGrpSpPr>
          <p:cNvPr id="3602" name="Google Shape;3602;p56"/>
          <p:cNvGrpSpPr/>
          <p:nvPr/>
        </p:nvGrpSpPr>
        <p:grpSpPr>
          <a:xfrm>
            <a:off x="140970" y="304165"/>
            <a:ext cx="8909685" cy="4762500"/>
            <a:chOff x="233350" y="949250"/>
            <a:chExt cx="7137300" cy="3802300"/>
          </a:xfrm>
        </p:grpSpPr>
        <p:sp>
          <p:nvSpPr>
            <p:cNvPr id="3603" name="Google Shape;3603;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68" name="Google Shape;3668;p56"/>
          <p:cNvSpPr/>
          <p:nvPr/>
        </p:nvSpPr>
        <p:spPr>
          <a:xfrm>
            <a:off x="827340" y="4300415"/>
            <a:ext cx="1561500" cy="6075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sp>
        <p:nvSpPr>
          <p:cNvPr id="3669" name="Google Shape;3669;p56"/>
          <p:cNvSpPr/>
          <p:nvPr/>
        </p:nvSpPr>
        <p:spPr>
          <a:xfrm>
            <a:off x="1950498" y="422754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71" name="Google Shape;3671;p56"/>
          <p:cNvGrpSpPr/>
          <p:nvPr/>
        </p:nvGrpSpPr>
        <p:grpSpPr>
          <a:xfrm>
            <a:off x="7672575" y="198841"/>
            <a:ext cx="1210425" cy="941296"/>
            <a:chOff x="7779250" y="122604"/>
            <a:chExt cx="1210425" cy="941296"/>
          </a:xfrm>
        </p:grpSpPr>
        <p:pic>
          <p:nvPicPr>
            <p:cNvPr id="3672" name="Google Shape;3672;p56"/>
            <p:cNvPicPr preferRelativeResize="0"/>
            <p:nvPr/>
          </p:nvPicPr>
          <p:blipFill>
            <a:blip r:embed="rId1"/>
            <a:stretch>
              <a:fillRect/>
            </a:stretch>
          </p:blipFill>
          <p:spPr>
            <a:xfrm rot="5400000" flipH="1">
              <a:off x="7951737" y="25962"/>
              <a:ext cx="865451" cy="1210425"/>
            </a:xfrm>
            <a:prstGeom prst="rect">
              <a:avLst/>
            </a:prstGeom>
            <a:noFill/>
            <a:ln>
              <a:noFill/>
            </a:ln>
            <a:effectLst>
              <a:outerShdw blurRad="14288" dist="9525" dir="4860000" algn="bl" rotWithShape="0">
                <a:srgbClr val="000000">
                  <a:alpha val="25000"/>
                </a:srgbClr>
              </a:outerShdw>
            </a:effectLst>
          </p:spPr>
        </p:pic>
        <p:grpSp>
          <p:nvGrpSpPr>
            <p:cNvPr id="3673" name="Google Shape;3673;p56"/>
            <p:cNvGrpSpPr/>
            <p:nvPr/>
          </p:nvGrpSpPr>
          <p:grpSpPr>
            <a:xfrm rot="3799">
              <a:off x="8064725" y="122957"/>
              <a:ext cx="639460" cy="168523"/>
              <a:chOff x="301275" y="1855975"/>
              <a:chExt cx="7065850" cy="1992000"/>
            </a:xfrm>
          </p:grpSpPr>
          <p:sp>
            <p:nvSpPr>
              <p:cNvPr id="3674" name="Google Shape;3674;p5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5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5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5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5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5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5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5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5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5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5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56"/>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5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5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5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5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5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5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5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5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5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5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5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5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56"/>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5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5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5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702" name="Google Shape;3702;p56"/>
          <p:cNvSpPr/>
          <p:nvPr/>
        </p:nvSpPr>
        <p:spPr>
          <a:xfrm>
            <a:off x="5935025" y="529375"/>
            <a:ext cx="1561500" cy="6075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b="1">
              <a:solidFill>
                <a:schemeClr val="dk1"/>
              </a:solidFill>
              <a:latin typeface="Inter Tight"/>
              <a:ea typeface="Inter Tight"/>
              <a:cs typeface="Inter Tight"/>
              <a:sym typeface="Inter Tight"/>
            </a:endParaRPr>
          </a:p>
        </p:txBody>
      </p:sp>
      <p:grpSp>
        <p:nvGrpSpPr>
          <p:cNvPr id="3703" name="Google Shape;3703;p56"/>
          <p:cNvGrpSpPr/>
          <p:nvPr/>
        </p:nvGrpSpPr>
        <p:grpSpPr>
          <a:xfrm rot="907639" flipH="1">
            <a:off x="6983613" y="520966"/>
            <a:ext cx="638991" cy="168263"/>
            <a:chOff x="301275" y="1855975"/>
            <a:chExt cx="7065850" cy="1992000"/>
          </a:xfrm>
        </p:grpSpPr>
        <p:sp>
          <p:nvSpPr>
            <p:cNvPr id="3704" name="Google Shape;3704;p5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5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5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5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5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5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5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5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5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5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5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5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5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5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5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5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5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5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5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5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5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5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5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5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5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5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5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5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32" name="Google Shape;3732;p56"/>
          <p:cNvGrpSpPr/>
          <p:nvPr/>
        </p:nvGrpSpPr>
        <p:grpSpPr>
          <a:xfrm rot="7972">
            <a:off x="7401592" y="4373625"/>
            <a:ext cx="1523401" cy="168324"/>
            <a:chOff x="301275" y="1855975"/>
            <a:chExt cx="7065850" cy="1992000"/>
          </a:xfrm>
        </p:grpSpPr>
        <p:sp>
          <p:nvSpPr>
            <p:cNvPr id="3733" name="Google Shape;3733;p5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5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5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5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5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5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5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5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5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5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5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56"/>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5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5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5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5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5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5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5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5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5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5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5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5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56"/>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5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5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5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62" name="Google Shape;3762;p56"/>
          <p:cNvSpPr/>
          <p:nvPr/>
        </p:nvSpPr>
        <p:spPr>
          <a:xfrm flipH="1">
            <a:off x="8004344" y="440764"/>
            <a:ext cx="546900" cy="546900"/>
          </a:xfrm>
          <a:prstGeom prst="ellipse">
            <a:avLst/>
          </a:prstGeom>
          <a:solidFill>
            <a:srgbClr val="6F927E">
              <a:alpha val="6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56"/>
          <p:cNvSpPr txBox="1"/>
          <p:nvPr>
            <p:ph type="title"/>
          </p:nvPr>
        </p:nvSpPr>
        <p:spPr>
          <a:xfrm>
            <a:off x="219075" y="17145"/>
            <a:ext cx="3594100" cy="6610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solidFill>
                  <a:schemeClr val="accent2"/>
                </a:solidFill>
              </a:rPr>
              <a:t>4.1.5 Kịch </a:t>
            </a:r>
            <a:r>
              <a:rPr lang="vi-VN">
                <a:solidFill>
                  <a:schemeClr val="accent2"/>
                </a:solidFill>
              </a:rPr>
              <a:t>bản</a:t>
            </a:r>
            <a:endParaRPr lang="vi-VN">
              <a:solidFill>
                <a:schemeClr val="accent2"/>
              </a:solidFill>
            </a:endParaRPr>
          </a:p>
        </p:txBody>
      </p:sp>
      <p:pic>
        <p:nvPicPr>
          <p:cNvPr id="2" name="Picture Placeholder 1" descr="Ảnh chụp màn hình 2023-03-27 213457"/>
          <p:cNvPicPr>
            <a:picLocks noChangeAspect="1"/>
          </p:cNvPicPr>
          <p:nvPr>
            <p:ph type="pic" idx="2"/>
          </p:nvPr>
        </p:nvPicPr>
        <p:blipFill>
          <a:blip r:embed="rId2"/>
          <a:srcRect l="323" t="1498" r="11758" b="1868"/>
          <a:stretch>
            <a:fillRect/>
          </a:stretch>
        </p:blipFill>
        <p:spPr>
          <a:xfrm>
            <a:off x="251460" y="900430"/>
            <a:ext cx="4148455" cy="3646805"/>
          </a:xfrm>
          <a:prstGeom prst="rect">
            <a:avLst/>
          </a:prstGeom>
          <a:ln w="12700">
            <a:solidFill>
              <a:schemeClr val="tx1"/>
            </a:solidFill>
          </a:ln>
        </p:spPr>
      </p:pic>
      <p:pic>
        <p:nvPicPr>
          <p:cNvPr id="3" name="Picture 2" descr="Ảnh chụp màn hình 2023-03-27 213519"/>
          <p:cNvPicPr>
            <a:picLocks noChangeAspect="1"/>
          </p:cNvPicPr>
          <p:nvPr/>
        </p:nvPicPr>
        <p:blipFill>
          <a:blip r:embed="rId3"/>
          <a:srcRect l="877" t="1650" r="3735" b="1341"/>
          <a:stretch>
            <a:fillRect/>
          </a:stretch>
        </p:blipFill>
        <p:spPr>
          <a:xfrm>
            <a:off x="4617085" y="915035"/>
            <a:ext cx="4281170" cy="3644900"/>
          </a:xfrm>
          <a:prstGeom prst="rect">
            <a:avLst/>
          </a:prstGeom>
          <a:ln w="12700">
            <a:solidFill>
              <a:schemeClr val="tx1"/>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600" name="Shape 3600"/>
        <p:cNvGrpSpPr/>
        <p:nvPr/>
      </p:nvGrpSpPr>
      <p:grpSpPr>
        <a:xfrm>
          <a:off x="0" y="0"/>
          <a:ext cx="0" cy="0"/>
          <a:chOff x="0" y="0"/>
          <a:chExt cx="0" cy="0"/>
        </a:xfrm>
      </p:grpSpPr>
      <p:grpSp>
        <p:nvGrpSpPr>
          <p:cNvPr id="3602" name="Google Shape;3602;p56"/>
          <p:cNvGrpSpPr/>
          <p:nvPr/>
        </p:nvGrpSpPr>
        <p:grpSpPr>
          <a:xfrm>
            <a:off x="140970" y="304165"/>
            <a:ext cx="8909685" cy="4762500"/>
            <a:chOff x="233350" y="949250"/>
            <a:chExt cx="7137300" cy="3802300"/>
          </a:xfrm>
        </p:grpSpPr>
        <p:sp>
          <p:nvSpPr>
            <p:cNvPr id="3603" name="Google Shape;3603;p5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5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5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5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5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5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5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5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5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5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5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5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5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5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5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5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5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5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5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5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5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5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5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5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5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5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5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5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5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5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5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5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5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5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5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5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5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5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5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5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5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5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5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5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5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5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5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5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5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5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5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668" name="Google Shape;3668;p56"/>
          <p:cNvSpPr/>
          <p:nvPr/>
        </p:nvSpPr>
        <p:spPr>
          <a:xfrm>
            <a:off x="827340" y="4300415"/>
            <a:ext cx="1561500" cy="6075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sp>
        <p:nvSpPr>
          <p:cNvPr id="3669" name="Google Shape;3669;p56"/>
          <p:cNvSpPr/>
          <p:nvPr/>
        </p:nvSpPr>
        <p:spPr>
          <a:xfrm>
            <a:off x="1950498" y="422754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671" name="Google Shape;3671;p56"/>
          <p:cNvGrpSpPr/>
          <p:nvPr/>
        </p:nvGrpSpPr>
        <p:grpSpPr>
          <a:xfrm>
            <a:off x="7672575" y="198841"/>
            <a:ext cx="1210425" cy="941296"/>
            <a:chOff x="7779250" y="122604"/>
            <a:chExt cx="1210425" cy="941296"/>
          </a:xfrm>
        </p:grpSpPr>
        <p:pic>
          <p:nvPicPr>
            <p:cNvPr id="3672" name="Google Shape;3672;p56"/>
            <p:cNvPicPr preferRelativeResize="0"/>
            <p:nvPr/>
          </p:nvPicPr>
          <p:blipFill>
            <a:blip r:embed="rId1"/>
            <a:stretch>
              <a:fillRect/>
            </a:stretch>
          </p:blipFill>
          <p:spPr>
            <a:xfrm rot="5400000" flipH="1">
              <a:off x="7951737" y="25962"/>
              <a:ext cx="865451" cy="1210425"/>
            </a:xfrm>
            <a:prstGeom prst="rect">
              <a:avLst/>
            </a:prstGeom>
            <a:noFill/>
            <a:ln>
              <a:noFill/>
            </a:ln>
            <a:effectLst>
              <a:outerShdw blurRad="14288" dist="9525" dir="4860000" algn="bl" rotWithShape="0">
                <a:srgbClr val="000000">
                  <a:alpha val="25000"/>
                </a:srgbClr>
              </a:outerShdw>
            </a:effectLst>
          </p:spPr>
        </p:pic>
        <p:grpSp>
          <p:nvGrpSpPr>
            <p:cNvPr id="3673" name="Google Shape;3673;p56"/>
            <p:cNvGrpSpPr/>
            <p:nvPr/>
          </p:nvGrpSpPr>
          <p:grpSpPr>
            <a:xfrm rot="3799">
              <a:off x="8064725" y="122957"/>
              <a:ext cx="639460" cy="168523"/>
              <a:chOff x="301275" y="1855975"/>
              <a:chExt cx="7065850" cy="1992000"/>
            </a:xfrm>
          </p:grpSpPr>
          <p:sp>
            <p:nvSpPr>
              <p:cNvPr id="3674" name="Google Shape;3674;p5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5" name="Google Shape;3675;p5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6" name="Google Shape;3676;p5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7" name="Google Shape;3677;p5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8" name="Google Shape;3678;p5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9" name="Google Shape;3679;p5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0" name="Google Shape;3680;p5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1" name="Google Shape;3681;p5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5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3" name="Google Shape;3683;p5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4" name="Google Shape;3684;p5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5" name="Google Shape;3685;p56"/>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6" name="Google Shape;3686;p5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7" name="Google Shape;3687;p5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5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5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5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5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5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5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5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5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5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5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56"/>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5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5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5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702" name="Google Shape;3702;p56"/>
          <p:cNvSpPr/>
          <p:nvPr/>
        </p:nvSpPr>
        <p:spPr>
          <a:xfrm>
            <a:off x="5935025" y="529375"/>
            <a:ext cx="1561500" cy="6075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000" b="1">
              <a:solidFill>
                <a:schemeClr val="dk1"/>
              </a:solidFill>
              <a:latin typeface="Inter Tight"/>
              <a:ea typeface="Inter Tight"/>
              <a:cs typeface="Inter Tight"/>
              <a:sym typeface="Inter Tight"/>
            </a:endParaRPr>
          </a:p>
        </p:txBody>
      </p:sp>
      <p:grpSp>
        <p:nvGrpSpPr>
          <p:cNvPr id="3703" name="Google Shape;3703;p56"/>
          <p:cNvGrpSpPr/>
          <p:nvPr/>
        </p:nvGrpSpPr>
        <p:grpSpPr>
          <a:xfrm rot="907639" flipH="1">
            <a:off x="6983613" y="520966"/>
            <a:ext cx="638991" cy="168263"/>
            <a:chOff x="301275" y="1855975"/>
            <a:chExt cx="7065850" cy="1992000"/>
          </a:xfrm>
        </p:grpSpPr>
        <p:sp>
          <p:nvSpPr>
            <p:cNvPr id="3704" name="Google Shape;3704;p5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5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5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5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5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5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5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5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5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5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5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5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5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5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5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5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5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5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5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5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5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5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5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5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5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5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5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5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732" name="Google Shape;3732;p56"/>
          <p:cNvGrpSpPr/>
          <p:nvPr/>
        </p:nvGrpSpPr>
        <p:grpSpPr>
          <a:xfrm rot="7972">
            <a:off x="7401592" y="4373625"/>
            <a:ext cx="1523401" cy="168324"/>
            <a:chOff x="301275" y="1855975"/>
            <a:chExt cx="7065850" cy="1992000"/>
          </a:xfrm>
        </p:grpSpPr>
        <p:sp>
          <p:nvSpPr>
            <p:cNvPr id="3733" name="Google Shape;3733;p5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5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5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5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5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5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5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5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5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5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5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56"/>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5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5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5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5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5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5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5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5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5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5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5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5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56"/>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5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5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5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762" name="Google Shape;3762;p56"/>
          <p:cNvSpPr/>
          <p:nvPr/>
        </p:nvSpPr>
        <p:spPr>
          <a:xfrm flipH="1">
            <a:off x="8004344" y="440764"/>
            <a:ext cx="546900" cy="546900"/>
          </a:xfrm>
          <a:prstGeom prst="ellipse">
            <a:avLst/>
          </a:prstGeom>
          <a:solidFill>
            <a:srgbClr val="6F927E">
              <a:alpha val="6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 name="Picture Placeholder 3" descr="Ảnh chụp màn hình 2023-03-27 214232"/>
          <p:cNvPicPr>
            <a:picLocks noChangeAspect="1"/>
          </p:cNvPicPr>
          <p:nvPr>
            <p:ph type="pic" idx="2"/>
          </p:nvPr>
        </p:nvPicPr>
        <p:blipFill>
          <a:blip r:embed="rId2"/>
          <a:stretch>
            <a:fillRect/>
          </a:stretch>
        </p:blipFill>
        <p:spPr>
          <a:xfrm>
            <a:off x="4801870" y="960120"/>
            <a:ext cx="4052570" cy="3655060"/>
          </a:xfrm>
          <a:prstGeom prst="rect">
            <a:avLst/>
          </a:prstGeom>
          <a:ln w="12700">
            <a:solidFill>
              <a:schemeClr val="tx1"/>
            </a:solidFill>
          </a:ln>
        </p:spPr>
      </p:pic>
      <p:pic>
        <p:nvPicPr>
          <p:cNvPr id="8" name="Picture 7" descr="Ảnh chụp màn hình 2023-03-27 214257"/>
          <p:cNvPicPr>
            <a:picLocks noChangeAspect="1"/>
          </p:cNvPicPr>
          <p:nvPr/>
        </p:nvPicPr>
        <p:blipFill>
          <a:blip r:embed="rId3"/>
          <a:stretch>
            <a:fillRect/>
          </a:stretch>
        </p:blipFill>
        <p:spPr>
          <a:xfrm>
            <a:off x="539750" y="959485"/>
            <a:ext cx="4152900" cy="3655695"/>
          </a:xfrm>
          <a:prstGeom prst="rect">
            <a:avLst/>
          </a:prstGeom>
          <a:ln w="12700">
            <a:solidFill>
              <a:schemeClr val="tx1"/>
            </a:solidFill>
          </a:ln>
        </p:spPr>
      </p:pic>
      <p:sp>
        <p:nvSpPr>
          <p:cNvPr id="9" name="Title 8"/>
          <p:cNvSpPr/>
          <p:nvPr>
            <p:ph type="title"/>
          </p:nvPr>
        </p:nvSpPr>
        <p:spPr>
          <a:xfrm>
            <a:off x="424815" y="235585"/>
            <a:ext cx="3594100" cy="561975"/>
          </a:xfrm>
        </p:spPr>
        <p:txBody>
          <a:bodyPr/>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738" name="Shape 2738"/>
        <p:cNvGrpSpPr/>
        <p:nvPr/>
      </p:nvGrpSpPr>
      <p:grpSpPr>
        <a:xfrm>
          <a:off x="0" y="0"/>
          <a:ext cx="0" cy="0"/>
          <a:chOff x="0" y="0"/>
          <a:chExt cx="0" cy="0"/>
        </a:xfrm>
      </p:grpSpPr>
      <p:sp>
        <p:nvSpPr>
          <p:cNvPr id="2739" name="Google Shape;2739;p51"/>
          <p:cNvSpPr txBox="1"/>
          <p:nvPr>
            <p:ph type="title"/>
          </p:nvPr>
        </p:nvSpPr>
        <p:spPr>
          <a:xfrm>
            <a:off x="35560" y="-20955"/>
            <a:ext cx="3594100" cy="4165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000">
                <a:solidFill>
                  <a:schemeClr val="accent2"/>
                </a:solidFill>
              </a:rPr>
              <a:t>3.1.6 Biểu đồ lớp</a:t>
            </a:r>
            <a:endParaRPr lang="vi-VN" sz="2000">
              <a:solidFill>
                <a:schemeClr val="accent2"/>
              </a:solidFill>
            </a:endParaRPr>
          </a:p>
        </p:txBody>
      </p:sp>
      <p:grpSp>
        <p:nvGrpSpPr>
          <p:cNvPr id="2744" name="Google Shape;2744;p51"/>
          <p:cNvGrpSpPr/>
          <p:nvPr/>
        </p:nvGrpSpPr>
        <p:grpSpPr>
          <a:xfrm>
            <a:off x="8046761" y="1684832"/>
            <a:ext cx="1097371" cy="853379"/>
            <a:chOff x="7779250" y="122604"/>
            <a:chExt cx="1210425" cy="941296"/>
          </a:xfrm>
        </p:grpSpPr>
        <p:pic>
          <p:nvPicPr>
            <p:cNvPr id="2745" name="Google Shape;2745;p51"/>
            <p:cNvPicPr preferRelativeResize="0"/>
            <p:nvPr/>
          </p:nvPicPr>
          <p:blipFill>
            <a:blip r:embed="rId1"/>
            <a:stretch>
              <a:fillRect/>
            </a:stretch>
          </p:blipFill>
          <p:spPr>
            <a:xfrm rot="5400000" flipH="1">
              <a:off x="7951737" y="25962"/>
              <a:ext cx="865451" cy="1210425"/>
            </a:xfrm>
            <a:prstGeom prst="rect">
              <a:avLst/>
            </a:prstGeom>
            <a:noFill/>
            <a:ln>
              <a:noFill/>
            </a:ln>
            <a:effectLst>
              <a:outerShdw blurRad="14288" dist="9525" dir="4860000" algn="bl" rotWithShape="0">
                <a:srgbClr val="000000">
                  <a:alpha val="25000"/>
                </a:srgbClr>
              </a:outerShdw>
            </a:effectLst>
          </p:spPr>
        </p:pic>
        <p:grpSp>
          <p:nvGrpSpPr>
            <p:cNvPr id="2746" name="Google Shape;2746;p51"/>
            <p:cNvGrpSpPr/>
            <p:nvPr/>
          </p:nvGrpSpPr>
          <p:grpSpPr>
            <a:xfrm rot="3799">
              <a:off x="8064725" y="122957"/>
              <a:ext cx="639460" cy="168523"/>
              <a:chOff x="301275" y="1855975"/>
              <a:chExt cx="7065850" cy="1992000"/>
            </a:xfrm>
          </p:grpSpPr>
          <p:sp>
            <p:nvSpPr>
              <p:cNvPr id="2747" name="Google Shape;2747;p51"/>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51"/>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51"/>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51"/>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51"/>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51"/>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51"/>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51"/>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51"/>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51"/>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51"/>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51"/>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51"/>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51"/>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51"/>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51"/>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51"/>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51"/>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51"/>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51"/>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51"/>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51"/>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51"/>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51"/>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51"/>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51"/>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51"/>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51"/>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806" name="Google Shape;2806;p51"/>
          <p:cNvSpPr/>
          <p:nvPr/>
        </p:nvSpPr>
        <p:spPr>
          <a:xfrm flipH="1">
            <a:off x="8349367" y="1897809"/>
            <a:ext cx="495900" cy="495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10" name="Google Shape;2810;p51"/>
          <p:cNvGrpSpPr/>
          <p:nvPr/>
        </p:nvGrpSpPr>
        <p:grpSpPr>
          <a:xfrm flipH="1">
            <a:off x="179701" y="4234992"/>
            <a:ext cx="1097371" cy="853379"/>
            <a:chOff x="7779250" y="122604"/>
            <a:chExt cx="1210425" cy="941296"/>
          </a:xfrm>
        </p:grpSpPr>
        <p:pic>
          <p:nvPicPr>
            <p:cNvPr id="2811" name="Google Shape;2811;p51"/>
            <p:cNvPicPr preferRelativeResize="0"/>
            <p:nvPr/>
          </p:nvPicPr>
          <p:blipFill>
            <a:blip r:embed="rId1"/>
            <a:stretch>
              <a:fillRect/>
            </a:stretch>
          </p:blipFill>
          <p:spPr>
            <a:xfrm rot="5400000" flipH="1">
              <a:off x="7951737" y="25962"/>
              <a:ext cx="865451" cy="1210425"/>
            </a:xfrm>
            <a:prstGeom prst="rect">
              <a:avLst/>
            </a:prstGeom>
            <a:noFill/>
            <a:ln>
              <a:noFill/>
            </a:ln>
            <a:effectLst>
              <a:outerShdw blurRad="14288" dist="9525" dir="4860000" algn="bl" rotWithShape="0">
                <a:srgbClr val="000000">
                  <a:alpha val="25000"/>
                </a:srgbClr>
              </a:outerShdw>
            </a:effectLst>
          </p:spPr>
        </p:pic>
        <p:grpSp>
          <p:nvGrpSpPr>
            <p:cNvPr id="2812" name="Google Shape;2812;p51"/>
            <p:cNvGrpSpPr/>
            <p:nvPr/>
          </p:nvGrpSpPr>
          <p:grpSpPr>
            <a:xfrm rot="3799">
              <a:off x="8064725" y="122957"/>
              <a:ext cx="639460" cy="168523"/>
              <a:chOff x="301275" y="1855975"/>
              <a:chExt cx="7065850" cy="1992000"/>
            </a:xfrm>
          </p:grpSpPr>
          <p:sp>
            <p:nvSpPr>
              <p:cNvPr id="2813" name="Google Shape;2813;p51"/>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51"/>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51"/>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51"/>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51"/>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51"/>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51"/>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51"/>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51"/>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51"/>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51"/>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51"/>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51"/>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51"/>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51"/>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51"/>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51"/>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51"/>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51"/>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51"/>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51"/>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51"/>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51"/>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51"/>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51"/>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51"/>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51"/>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51"/>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2841" name="Google Shape;2841;p51"/>
          <p:cNvSpPr/>
          <p:nvPr/>
        </p:nvSpPr>
        <p:spPr>
          <a:xfrm flipH="1">
            <a:off x="437857" y="4515279"/>
            <a:ext cx="495900" cy="495900"/>
          </a:xfrm>
          <a:prstGeom prst="ellipse">
            <a:avLst/>
          </a:prstGeom>
          <a:solidFill>
            <a:srgbClr val="6F927E">
              <a:alpha val="6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51"/>
          <p:cNvSpPr/>
          <p:nvPr/>
        </p:nvSpPr>
        <p:spPr>
          <a:xfrm>
            <a:off x="7380850" y="338883"/>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54" name="Hình ảnh 54" descr="Diagram&#10;&#10;Description automatically generated"/>
          <p:cNvPicPr>
            <a:picLocks noChangeAspect="1"/>
          </p:cNvPicPr>
          <p:nvPr>
            <p:ph type="pic" idx="2"/>
          </p:nvPr>
        </p:nvPicPr>
        <p:blipFill>
          <a:blip r:embed="rId2"/>
          <a:stretch>
            <a:fillRect/>
          </a:stretch>
        </p:blipFill>
        <p:spPr>
          <a:xfrm>
            <a:off x="1259840" y="469265"/>
            <a:ext cx="5906770" cy="4420235"/>
          </a:xfrm>
          <a:prstGeom prst="rect">
            <a:avLst/>
          </a:prstGeom>
          <a:ln>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49" name="Shape 3449"/>
        <p:cNvGrpSpPr/>
        <p:nvPr/>
      </p:nvGrpSpPr>
      <p:grpSpPr>
        <a:xfrm>
          <a:off x="0" y="0"/>
          <a:ext cx="0" cy="0"/>
          <a:chOff x="0" y="0"/>
          <a:chExt cx="0" cy="0"/>
        </a:xfrm>
      </p:grpSpPr>
      <p:sp>
        <p:nvSpPr>
          <p:cNvPr id="3450" name="Google Shape;3450;p55"/>
          <p:cNvSpPr/>
          <p:nvPr/>
        </p:nvSpPr>
        <p:spPr>
          <a:xfrm flipH="1">
            <a:off x="4218295" y="979800"/>
            <a:ext cx="4099800" cy="31839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1000"/>
              </a:spcAft>
              <a:buNone/>
            </a:pPr>
            <a:endParaRPr sz="1200">
              <a:solidFill>
                <a:schemeClr val="dk1"/>
              </a:solidFill>
              <a:latin typeface="Inter Tight"/>
              <a:ea typeface="Inter Tight"/>
              <a:cs typeface="Inter Tight"/>
              <a:sym typeface="Inter Tight"/>
            </a:endParaRPr>
          </a:p>
        </p:txBody>
      </p:sp>
      <p:grpSp>
        <p:nvGrpSpPr>
          <p:cNvPr id="3451" name="Google Shape;3451;p55"/>
          <p:cNvGrpSpPr/>
          <p:nvPr/>
        </p:nvGrpSpPr>
        <p:grpSpPr>
          <a:xfrm>
            <a:off x="4596612" y="1371167"/>
            <a:ext cx="3302513" cy="2401423"/>
            <a:chOff x="331763" y="414153"/>
            <a:chExt cx="6903246" cy="5019697"/>
          </a:xfrm>
        </p:grpSpPr>
        <p:sp>
          <p:nvSpPr>
            <p:cNvPr id="3452" name="Google Shape;3452;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3" name="Google Shape;3453;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4" name="Google Shape;3454;p55"/>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5" name="Google Shape;3455;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456" name="Google Shape;3456;p55"/>
          <p:cNvPicPr preferRelativeResize="0"/>
          <p:nvPr/>
        </p:nvPicPr>
        <p:blipFill rotWithShape="1">
          <a:blip r:embed="rId1"/>
          <a:srcRect l="3891" r="3882"/>
          <a:stretch>
            <a:fillRect/>
          </a:stretch>
        </p:blipFill>
        <p:spPr>
          <a:xfrm>
            <a:off x="4685020" y="1459889"/>
            <a:ext cx="3125664" cy="1906403"/>
          </a:xfrm>
          <a:prstGeom prst="rect">
            <a:avLst/>
          </a:prstGeom>
          <a:noFill/>
          <a:ln>
            <a:noFill/>
          </a:ln>
        </p:spPr>
      </p:pic>
      <p:sp>
        <p:nvSpPr>
          <p:cNvPr id="3457" name="Google Shape;3457;p55"/>
          <p:cNvSpPr txBox="1"/>
          <p:nvPr>
            <p:ph type="title"/>
          </p:nvPr>
        </p:nvSpPr>
        <p:spPr>
          <a:xfrm>
            <a:off x="720000" y="888050"/>
            <a:ext cx="2785500" cy="102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accent2"/>
                </a:solidFill>
              </a:rPr>
              <a:t>Ch</a:t>
            </a:r>
            <a:r>
              <a:rPr lang="vi-VN" altLang="en-US">
                <a:solidFill>
                  <a:schemeClr val="accent2"/>
                </a:solidFill>
              </a:rPr>
              <a:t>ủ </a:t>
            </a:r>
            <a:r>
              <a:rPr lang="vi-VN" altLang="en-US">
                <a:solidFill>
                  <a:schemeClr val="accent2"/>
                </a:solidFill>
              </a:rPr>
              <a:t>đề:</a:t>
            </a:r>
            <a:endParaRPr lang="vi-VN" altLang="en-US">
              <a:solidFill>
                <a:schemeClr val="accent2"/>
              </a:solidFill>
            </a:endParaRPr>
          </a:p>
        </p:txBody>
      </p:sp>
      <p:sp>
        <p:nvSpPr>
          <p:cNvPr id="3459" name="Google Shape;3459;p55"/>
          <p:cNvSpPr/>
          <p:nvPr/>
        </p:nvSpPr>
        <p:spPr>
          <a:xfrm>
            <a:off x="4174375" y="4339800"/>
            <a:ext cx="543600" cy="5436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3460" name="Google Shape;3460;p55"/>
          <p:cNvSpPr/>
          <p:nvPr/>
        </p:nvSpPr>
        <p:spPr>
          <a:xfrm>
            <a:off x="4894086" y="4339800"/>
            <a:ext cx="543600" cy="5436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3461" name="Google Shape;3461;p55"/>
          <p:cNvSpPr/>
          <p:nvPr/>
        </p:nvSpPr>
        <p:spPr>
          <a:xfrm>
            <a:off x="1274445" y="1923415"/>
            <a:ext cx="6038850" cy="129730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solidFill>
                  <a:schemeClr val="dk1"/>
                </a:solidFill>
                <a:latin typeface="Alata"/>
                <a:ea typeface="Alata"/>
                <a:cs typeface="Alata"/>
                <a:sym typeface="Alata"/>
              </a:rPr>
              <a:t>XÂY DỰNG WEBSITE QUẢN LÝ </a:t>
            </a:r>
            <a:endParaRPr lang="en-GB" sz="2000" b="1">
              <a:solidFill>
                <a:schemeClr val="dk1"/>
              </a:solidFill>
              <a:latin typeface="Alata"/>
              <a:ea typeface="Alata"/>
              <a:cs typeface="Alata"/>
              <a:sym typeface="Alata"/>
            </a:endParaRPr>
          </a:p>
          <a:p>
            <a:pPr marL="0" marR="0" lvl="0" indent="0" algn="ctr" rtl="0">
              <a:lnSpc>
                <a:spcPct val="100000"/>
              </a:lnSpc>
              <a:spcBef>
                <a:spcPts val="0"/>
              </a:spcBef>
              <a:spcAft>
                <a:spcPts val="0"/>
              </a:spcAft>
              <a:buNone/>
            </a:pPr>
            <a:r>
              <a:rPr lang="en-GB" sz="2000" b="1">
                <a:solidFill>
                  <a:schemeClr val="dk1"/>
                </a:solidFill>
                <a:latin typeface="Alata"/>
                <a:ea typeface="Alata"/>
                <a:cs typeface="Alata"/>
                <a:sym typeface="Alata"/>
              </a:rPr>
              <a:t>HỌC SINH TRƯỜNG THPT NGÔ QUYỀN-THÁI NGUYÊN </a:t>
            </a:r>
            <a:endParaRPr sz="2000" b="1">
              <a:solidFill>
                <a:schemeClr val="dk1"/>
              </a:solidFill>
              <a:latin typeface="Alata"/>
              <a:ea typeface="Alata"/>
              <a:cs typeface="Alata"/>
              <a:sym typeface="Alata"/>
            </a:endParaRPr>
          </a:p>
        </p:txBody>
      </p:sp>
      <p:grpSp>
        <p:nvGrpSpPr>
          <p:cNvPr id="3462" name="Google Shape;3462;p55"/>
          <p:cNvGrpSpPr/>
          <p:nvPr/>
        </p:nvGrpSpPr>
        <p:grpSpPr>
          <a:xfrm>
            <a:off x="4278005" y="4421544"/>
            <a:ext cx="382172" cy="380112"/>
            <a:chOff x="-2571737" y="2764550"/>
            <a:chExt cx="292225" cy="290650"/>
          </a:xfrm>
        </p:grpSpPr>
        <p:sp>
          <p:nvSpPr>
            <p:cNvPr id="3463" name="Google Shape;3463;p55"/>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4" name="Google Shape;3464;p55"/>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5" name="Google Shape;3465;p55"/>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66" name="Google Shape;3466;p55"/>
          <p:cNvGrpSpPr/>
          <p:nvPr/>
        </p:nvGrpSpPr>
        <p:grpSpPr>
          <a:xfrm>
            <a:off x="4975307" y="4420514"/>
            <a:ext cx="381158" cy="382172"/>
            <a:chOff x="-2060175" y="2768875"/>
            <a:chExt cx="291450" cy="292225"/>
          </a:xfrm>
        </p:grpSpPr>
        <p:sp>
          <p:nvSpPr>
            <p:cNvPr id="3467" name="Google Shape;3467;p55"/>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8" name="Google Shape;3468;p55"/>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470" name="Google Shape;3470;p55"/>
          <p:cNvGrpSpPr/>
          <p:nvPr/>
        </p:nvGrpSpPr>
        <p:grpSpPr>
          <a:xfrm>
            <a:off x="827425" y="3503388"/>
            <a:ext cx="792000" cy="1505488"/>
            <a:chOff x="730600" y="2601212"/>
            <a:chExt cx="792000" cy="1505488"/>
          </a:xfrm>
        </p:grpSpPr>
        <p:sp>
          <p:nvSpPr>
            <p:cNvPr id="3471" name="Google Shape;3471;p55"/>
            <p:cNvSpPr/>
            <p:nvPr/>
          </p:nvSpPr>
          <p:spPr>
            <a:xfrm rot="5400000">
              <a:off x="423850" y="3007950"/>
              <a:ext cx="14055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3472" name="Google Shape;3472;p55"/>
            <p:cNvGrpSpPr/>
            <p:nvPr/>
          </p:nvGrpSpPr>
          <p:grpSpPr>
            <a:xfrm rot="30111">
              <a:off x="884584" y="2603332"/>
              <a:ext cx="484029" cy="189439"/>
              <a:chOff x="301275" y="1855975"/>
              <a:chExt cx="7065850" cy="1992000"/>
            </a:xfrm>
          </p:grpSpPr>
          <p:sp>
            <p:nvSpPr>
              <p:cNvPr id="3473" name="Google Shape;3473;p5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4" name="Google Shape;3474;p5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5" name="Google Shape;3475;p5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6" name="Google Shape;3476;p5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7" name="Google Shape;3477;p5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8" name="Google Shape;3478;p5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9" name="Google Shape;3479;p5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0" name="Google Shape;3480;p5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1" name="Google Shape;3481;p5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2" name="Google Shape;3482;p5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3" name="Google Shape;3483;p5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4" name="Google Shape;3484;p55"/>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5" name="Google Shape;3485;p5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6" name="Google Shape;3486;p5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7" name="Google Shape;3487;p5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8" name="Google Shape;3488;p5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9" name="Google Shape;3489;p5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0" name="Google Shape;3490;p5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1" name="Google Shape;3491;p5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2" name="Google Shape;3492;p5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3" name="Google Shape;3493;p5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4" name="Google Shape;3494;p5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5" name="Google Shape;3495;p5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6" name="Google Shape;3496;p5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7" name="Google Shape;3497;p55"/>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8" name="Google Shape;3498;p5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9" name="Google Shape;3499;p5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0" name="Google Shape;3500;p5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501" name="Google Shape;3501;p55"/>
          <p:cNvGrpSpPr/>
          <p:nvPr/>
        </p:nvGrpSpPr>
        <p:grpSpPr>
          <a:xfrm rot="-5407606" flipH="1">
            <a:off x="5928471" y="809124"/>
            <a:ext cx="638754" cy="168324"/>
            <a:chOff x="301275" y="1855975"/>
            <a:chExt cx="7065850" cy="1992000"/>
          </a:xfrm>
        </p:grpSpPr>
        <p:sp>
          <p:nvSpPr>
            <p:cNvPr id="3502" name="Google Shape;3502;p5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3" name="Google Shape;3503;p5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4" name="Google Shape;3504;p5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5" name="Google Shape;3505;p5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6" name="Google Shape;3506;p5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7" name="Google Shape;3507;p5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8" name="Google Shape;3508;p5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9" name="Google Shape;3509;p5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0" name="Google Shape;3510;p5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1" name="Google Shape;3511;p5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2" name="Google Shape;3512;p5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3" name="Google Shape;3513;p55"/>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4" name="Google Shape;3514;p5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5" name="Google Shape;3515;p5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6" name="Google Shape;3516;p5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7" name="Google Shape;3517;p5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8" name="Google Shape;3518;p5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9" name="Google Shape;3519;p5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0" name="Google Shape;3520;p5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1" name="Google Shape;3521;p5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2" name="Google Shape;3522;p5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3" name="Google Shape;3523;p5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4" name="Google Shape;3524;p5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5" name="Google Shape;3525;p5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6" name="Google Shape;3526;p55"/>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7" name="Google Shape;3527;p5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8" name="Google Shape;3528;p5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9" name="Google Shape;3529;p5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30" name="Google Shape;3530;p55"/>
          <p:cNvGrpSpPr/>
          <p:nvPr/>
        </p:nvGrpSpPr>
        <p:grpSpPr>
          <a:xfrm rot="-2037222">
            <a:off x="94459" y="3530279"/>
            <a:ext cx="638874" cy="168289"/>
            <a:chOff x="301275" y="1855975"/>
            <a:chExt cx="7065850" cy="1992000"/>
          </a:xfrm>
        </p:grpSpPr>
        <p:sp>
          <p:nvSpPr>
            <p:cNvPr id="3531" name="Google Shape;3531;p5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5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5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5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5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5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5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5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5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5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5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55"/>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5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5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5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5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5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5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5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5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5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5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5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5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55"/>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5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5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5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59" name="Google Shape;3559;p55"/>
          <p:cNvSpPr/>
          <p:nvPr/>
        </p:nvSpPr>
        <p:spPr>
          <a:xfrm>
            <a:off x="7183075" y="4290013"/>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560" name="Google Shape;3560;p55"/>
          <p:cNvGrpSpPr/>
          <p:nvPr/>
        </p:nvGrpSpPr>
        <p:grpSpPr>
          <a:xfrm rot="28719">
            <a:off x="4368173" y="4260364"/>
            <a:ext cx="845812" cy="189439"/>
            <a:chOff x="301275" y="1855975"/>
            <a:chExt cx="7065850" cy="1992000"/>
          </a:xfrm>
        </p:grpSpPr>
        <p:sp>
          <p:nvSpPr>
            <p:cNvPr id="3561" name="Google Shape;3561;p5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5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5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5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5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5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5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5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5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5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5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55"/>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5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5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5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5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5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5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5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5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5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5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5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5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55"/>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5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5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5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89" name="Google Shape;3589;p55"/>
          <p:cNvSpPr/>
          <p:nvPr/>
        </p:nvSpPr>
        <p:spPr>
          <a:xfrm>
            <a:off x="1781810" y="3848735"/>
            <a:ext cx="2274570" cy="694690"/>
          </a:xfrm>
          <a:custGeom>
            <a:avLst/>
            <a:gdLst/>
            <a:ahLst/>
            <a:cxnLst/>
            <a:rect l="l" t="t" r="r" b="b"/>
            <a:pathLst>
              <a:path w="24979" h="33230" extrusionOk="0">
                <a:moveTo>
                  <a:pt x="0" y="0"/>
                </a:moveTo>
                <a:cubicBezTo>
                  <a:pt x="6992" y="0"/>
                  <a:pt x="14820" y="5196"/>
                  <a:pt x="17417" y="11688"/>
                </a:cubicBezTo>
                <a:cubicBezTo>
                  <a:pt x="20243" y="18754"/>
                  <a:pt x="20758" y="26898"/>
                  <a:pt x="24979" y="33230"/>
                </a:cubicBezTo>
              </a:path>
            </a:pathLst>
          </a:custGeom>
          <a:noFill/>
          <a:ln w="19050" cap="rnd" cmpd="sng">
            <a:solidFill>
              <a:schemeClr val="dk1"/>
            </a:solidFill>
            <a:prstDash val="solid"/>
            <a:round/>
            <a:headEnd type="none" w="med" len="med"/>
            <a:tailEnd type="triangle" w="med" len="med"/>
          </a:ln>
        </p:spPr>
      </p:sp>
      <p:grpSp>
        <p:nvGrpSpPr>
          <p:cNvPr id="3590" name="Google Shape;3590;p55"/>
          <p:cNvGrpSpPr/>
          <p:nvPr/>
        </p:nvGrpSpPr>
        <p:grpSpPr>
          <a:xfrm>
            <a:off x="261000" y="194975"/>
            <a:ext cx="1120800" cy="447447"/>
            <a:chOff x="261000" y="194975"/>
            <a:chExt cx="1120800" cy="447447"/>
          </a:xfrm>
        </p:grpSpPr>
        <p:sp>
          <p:nvSpPr>
            <p:cNvPr id="3591" name="Google Shape;3591;p55"/>
            <p:cNvSpPr/>
            <p:nvPr/>
          </p:nvSpPr>
          <p:spPr>
            <a:xfrm flipH="1">
              <a:off x="261000" y="260222"/>
              <a:ext cx="1120800" cy="3822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592" name="Google Shape;3592;p55"/>
            <p:cNvSpPr/>
            <p:nvPr/>
          </p:nvSpPr>
          <p:spPr>
            <a:xfrm>
              <a:off x="756150" y="194975"/>
              <a:ext cx="130500" cy="130500"/>
            </a:xfrm>
            <a:prstGeom prst="ellipse">
              <a:avLst/>
            </a:prstGeom>
            <a:solidFill>
              <a:schemeClr val="dk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593" name="Google Shape;3593;p55"/>
          <p:cNvGrpSpPr/>
          <p:nvPr/>
        </p:nvGrpSpPr>
        <p:grpSpPr>
          <a:xfrm>
            <a:off x="1030780" y="3835791"/>
            <a:ext cx="351000" cy="845598"/>
            <a:chOff x="951100" y="2956475"/>
            <a:chExt cx="351000" cy="845598"/>
          </a:xfrm>
        </p:grpSpPr>
        <p:sp>
          <p:nvSpPr>
            <p:cNvPr id="3594" name="Google Shape;3594;p55"/>
            <p:cNvSpPr/>
            <p:nvPr/>
          </p:nvSpPr>
          <p:spPr>
            <a:xfrm rot="5400000">
              <a:off x="951100" y="2956475"/>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55"/>
            <p:cNvSpPr/>
            <p:nvPr/>
          </p:nvSpPr>
          <p:spPr>
            <a:xfrm rot="5400000">
              <a:off x="951100" y="3451073"/>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96" name="Google Shape;3596;p55"/>
          <p:cNvSpPr/>
          <p:nvPr/>
        </p:nvSpPr>
        <p:spPr>
          <a:xfrm rot="5400000">
            <a:off x="720258" y="-76348"/>
            <a:ext cx="202353" cy="1032949"/>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952" name="Shape 2952"/>
        <p:cNvGrpSpPr/>
        <p:nvPr/>
      </p:nvGrpSpPr>
      <p:grpSpPr>
        <a:xfrm>
          <a:off x="0" y="0"/>
          <a:ext cx="0" cy="0"/>
          <a:chOff x="0" y="0"/>
          <a:chExt cx="0" cy="0"/>
        </a:xfrm>
      </p:grpSpPr>
      <p:sp>
        <p:nvSpPr>
          <p:cNvPr id="3" name="Title 2"/>
          <p:cNvSpPr/>
          <p:nvPr>
            <p:ph type="title"/>
          </p:nvPr>
        </p:nvSpPr>
        <p:spPr>
          <a:xfrm>
            <a:off x="539750" y="84455"/>
            <a:ext cx="6373495" cy="758825"/>
          </a:xfrm>
        </p:spPr>
        <p:txBody>
          <a:bodyPr/>
          <a:p>
            <a:pPr algn="l"/>
            <a:r>
              <a:rPr lang="vi-VN" altLang="en-US" sz="1600"/>
              <a:t>4</a:t>
            </a:r>
            <a:r>
              <a:rPr lang="en-US" sz="1600"/>
              <a:t>.3 Biểu đồ trình tự</a:t>
            </a:r>
            <a:br>
              <a:rPr lang="en-US" sz="1600"/>
            </a:br>
            <a:r>
              <a:rPr lang="en-US" sz="1600"/>
              <a:t>- Biểu đồ trình tự cho ca sử dụng Đăng nhập:</a:t>
            </a:r>
            <a:endParaRPr lang="en-US" sz="1600"/>
          </a:p>
        </p:txBody>
      </p:sp>
      <p:pic>
        <p:nvPicPr>
          <p:cNvPr id="56" name="Hình ảnh 56" descr="A picture containing diagram&#10;&#10;Description automatically generated"/>
          <p:cNvPicPr>
            <a:picLocks noChangeAspect="1"/>
          </p:cNvPicPr>
          <p:nvPr>
            <p:ph type="pic" idx="2"/>
          </p:nvPr>
        </p:nvPicPr>
        <p:blipFill>
          <a:blip r:embed="rId1"/>
          <a:srcRect t="3592" b="28424"/>
          <a:stretch>
            <a:fillRect/>
          </a:stretch>
        </p:blipFill>
        <p:spPr>
          <a:xfrm>
            <a:off x="1115695" y="843280"/>
            <a:ext cx="6623685" cy="4038600"/>
          </a:xfrm>
          <a:prstGeom prst="rect">
            <a:avLst/>
          </a:prstGeom>
          <a:ln w="9525" cap="flat" cmpd="sng" algn="ctr">
            <a:solidFill>
              <a:sysClr val="windowText" lastClr="000000"/>
            </a:solidFill>
            <a:prstDash val="solid"/>
            <a:round/>
            <a:headEnd type="none" w="med" len="med"/>
            <a:tailEnd type="none" w="med" len="me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952" name="Shape 2952"/>
        <p:cNvGrpSpPr/>
        <p:nvPr/>
      </p:nvGrpSpPr>
      <p:grpSpPr>
        <a:xfrm>
          <a:off x="0" y="0"/>
          <a:ext cx="0" cy="0"/>
          <a:chOff x="0" y="0"/>
          <a:chExt cx="0" cy="0"/>
        </a:xfrm>
      </p:grpSpPr>
      <p:sp>
        <p:nvSpPr>
          <p:cNvPr id="3" name="Title 2"/>
          <p:cNvSpPr/>
          <p:nvPr>
            <p:ph type="title"/>
          </p:nvPr>
        </p:nvSpPr>
        <p:spPr>
          <a:xfrm>
            <a:off x="395605" y="267335"/>
            <a:ext cx="5913120" cy="377825"/>
          </a:xfrm>
        </p:spPr>
        <p:txBody>
          <a:bodyPr/>
          <a:p>
            <a:pPr algn="l"/>
            <a:br>
              <a:rPr lang="en-US" sz="1600"/>
            </a:br>
            <a:r>
              <a:rPr lang="en-US" sz="1600"/>
              <a:t>- Biểu đồ trình tự cho ca sử dụng</a:t>
            </a:r>
            <a:r>
              <a:rPr lang="vi-VN" altLang="en-US" sz="1600"/>
              <a:t> Thêm học sinh</a:t>
            </a:r>
            <a:r>
              <a:rPr lang="en-US" sz="1600"/>
              <a:t>:</a:t>
            </a:r>
            <a:endParaRPr lang="en-US" sz="1600"/>
          </a:p>
        </p:txBody>
      </p:sp>
      <p:pic>
        <p:nvPicPr>
          <p:cNvPr id="63" name="Hình ảnh 63" descr="Diagram&#10;&#10;Description automatically generated"/>
          <p:cNvPicPr>
            <a:picLocks noChangeAspect="1"/>
          </p:cNvPicPr>
          <p:nvPr>
            <p:ph type="pic" idx="2"/>
          </p:nvPr>
        </p:nvPicPr>
        <p:blipFill>
          <a:blip r:embed="rId1"/>
          <a:stretch>
            <a:fillRect/>
          </a:stretch>
        </p:blipFill>
        <p:spPr>
          <a:xfrm>
            <a:off x="1043940" y="843280"/>
            <a:ext cx="6498590" cy="40055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952" name="Shape 2952"/>
        <p:cNvGrpSpPr/>
        <p:nvPr/>
      </p:nvGrpSpPr>
      <p:grpSpPr>
        <a:xfrm>
          <a:off x="0" y="0"/>
          <a:ext cx="0" cy="0"/>
          <a:chOff x="0" y="0"/>
          <a:chExt cx="0" cy="0"/>
        </a:xfrm>
      </p:grpSpPr>
      <p:pic>
        <p:nvPicPr>
          <p:cNvPr id="64" name="Hình ảnh 64" descr="Diagram&#10;&#10;Description automatically generated"/>
          <p:cNvPicPr>
            <a:picLocks noChangeAspect="1"/>
          </p:cNvPicPr>
          <p:nvPr>
            <p:ph type="pic" idx="2"/>
          </p:nvPr>
        </p:nvPicPr>
        <p:blipFill>
          <a:blip r:embed="rId1"/>
          <a:srcRect l="1216" t="1954" r="1162" b="-1799"/>
          <a:stretch>
            <a:fillRect/>
          </a:stretch>
        </p:blipFill>
        <p:spPr>
          <a:xfrm>
            <a:off x="1259840" y="843280"/>
            <a:ext cx="6456680" cy="4109085"/>
          </a:xfrm>
          <a:prstGeom prst="rect">
            <a:avLst/>
          </a:prstGeom>
        </p:spPr>
      </p:pic>
      <p:sp>
        <p:nvSpPr>
          <p:cNvPr id="3" name="Title 2"/>
          <p:cNvSpPr/>
          <p:nvPr>
            <p:ph type="title"/>
          </p:nvPr>
        </p:nvSpPr>
        <p:spPr>
          <a:xfrm>
            <a:off x="395605" y="123190"/>
            <a:ext cx="6177915" cy="672465"/>
          </a:xfrm>
        </p:spPr>
        <p:txBody>
          <a:bodyPr/>
          <a:p>
            <a:pPr algn="l"/>
            <a:br>
              <a:rPr lang="en-US" sz="1600"/>
            </a:br>
            <a:r>
              <a:rPr lang="en-US" sz="1600"/>
              <a:t>- Biểu đồ trình tự cho ca sử dụng</a:t>
            </a:r>
            <a:r>
              <a:rPr lang="vi-VN" altLang="en-US" sz="1600"/>
              <a:t> Thêm giáo viên</a:t>
            </a:r>
            <a:r>
              <a:rPr lang="en-US" sz="1600"/>
              <a:t>:</a:t>
            </a:r>
            <a:endParaRPr lang="en-US" sz="1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864" name="Shape 1864"/>
        <p:cNvGrpSpPr/>
        <p:nvPr/>
      </p:nvGrpSpPr>
      <p:grpSpPr>
        <a:xfrm>
          <a:off x="0" y="0"/>
          <a:ext cx="0" cy="0"/>
          <a:chOff x="0" y="0"/>
          <a:chExt cx="0" cy="0"/>
        </a:xfrm>
      </p:grpSpPr>
      <p:grpSp>
        <p:nvGrpSpPr>
          <p:cNvPr id="1865" name="Google Shape;1865;p44"/>
          <p:cNvGrpSpPr/>
          <p:nvPr/>
        </p:nvGrpSpPr>
        <p:grpSpPr>
          <a:xfrm rot="5400000">
            <a:off x="1974390" y="1797919"/>
            <a:ext cx="971066" cy="1824406"/>
            <a:chOff x="7736134" y="1083598"/>
            <a:chExt cx="971066" cy="1824406"/>
          </a:xfrm>
        </p:grpSpPr>
        <p:sp>
          <p:nvSpPr>
            <p:cNvPr id="1866" name="Google Shape;1866;p44"/>
            <p:cNvSpPr/>
            <p:nvPr/>
          </p:nvSpPr>
          <p:spPr>
            <a:xfrm rot="-5400000" flipH="1">
              <a:off x="7429350" y="1630153"/>
              <a:ext cx="1778700" cy="777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867" name="Google Shape;1867;p44"/>
            <p:cNvGrpSpPr/>
            <p:nvPr/>
          </p:nvGrpSpPr>
          <p:grpSpPr>
            <a:xfrm rot="-1902181">
              <a:off x="7732906" y="1238753"/>
              <a:ext cx="638663" cy="168542"/>
              <a:chOff x="301275" y="1855975"/>
              <a:chExt cx="7065850" cy="1992000"/>
            </a:xfrm>
          </p:grpSpPr>
          <p:sp>
            <p:nvSpPr>
              <p:cNvPr id="1868" name="Google Shape;1868;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9" name="Google Shape;1869;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0" name="Google Shape;1870;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3" name="Google Shape;1873;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4" name="Google Shape;1874;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5" name="Google Shape;1875;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6" name="Google Shape;1876;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7" name="Google Shape;1877;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8" name="Google Shape;1878;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9" name="Google Shape;1879;p4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0" name="Google Shape;1880;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3" name="Google Shape;1883;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4" name="Google Shape;1884;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5" name="Google Shape;1885;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6" name="Google Shape;1886;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7" name="Google Shape;1887;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8" name="Google Shape;1888;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9" name="Google Shape;1889;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0" name="Google Shape;1890;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1" name="Google Shape;1891;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2" name="Google Shape;1892;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3" name="Google Shape;1893;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4" name="Google Shape;1894;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896" name="Google Shape;1896;p44"/>
          <p:cNvSpPr/>
          <p:nvPr/>
        </p:nvSpPr>
        <p:spPr>
          <a:xfrm>
            <a:off x="278130" y="3670300"/>
            <a:ext cx="2696210" cy="56959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grpSp>
        <p:nvGrpSpPr>
          <p:cNvPr id="1898" name="Google Shape;1898;p44"/>
          <p:cNvGrpSpPr/>
          <p:nvPr/>
        </p:nvGrpSpPr>
        <p:grpSpPr>
          <a:xfrm flipH="1">
            <a:off x="7068620" y="337344"/>
            <a:ext cx="1661536" cy="1062820"/>
            <a:chOff x="276466" y="3802601"/>
            <a:chExt cx="1661536" cy="1062820"/>
          </a:xfrm>
        </p:grpSpPr>
        <p:sp>
          <p:nvSpPr>
            <p:cNvPr id="1899" name="Google Shape;1899;p44"/>
            <p:cNvSpPr/>
            <p:nvPr/>
          </p:nvSpPr>
          <p:spPr>
            <a:xfrm>
              <a:off x="531302" y="4020621"/>
              <a:ext cx="1406700" cy="84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900" name="Google Shape;1900;p44"/>
            <p:cNvGrpSpPr/>
            <p:nvPr/>
          </p:nvGrpSpPr>
          <p:grpSpPr>
            <a:xfrm rot="-1808271" flipH="1">
              <a:off x="275412" y="3951699"/>
              <a:ext cx="638919" cy="168410"/>
              <a:chOff x="301275" y="1855975"/>
              <a:chExt cx="7065850" cy="1992000"/>
            </a:xfrm>
          </p:grpSpPr>
          <p:sp>
            <p:nvSpPr>
              <p:cNvPr id="1901" name="Google Shape;1901;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2" name="Google Shape;1902;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3" name="Google Shape;1903;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4" name="Google Shape;1904;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5" name="Google Shape;1905;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6" name="Google Shape;1906;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7" name="Google Shape;1907;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8" name="Google Shape;1908;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44"/>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3" name="Google Shape;1913;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4" name="Google Shape;1914;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5" name="Google Shape;1915;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6" name="Google Shape;1916;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7" name="Google Shape;1917;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8" name="Google Shape;1918;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9" name="Google Shape;1919;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0" name="Google Shape;1920;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1" name="Google Shape;1921;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2" name="Google Shape;1922;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3" name="Google Shape;1923;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4" name="Google Shape;1924;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5" name="Google Shape;1925;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6" name="Google Shape;1926;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29" name="Google Shape;1929;p44"/>
          <p:cNvGrpSpPr/>
          <p:nvPr/>
        </p:nvGrpSpPr>
        <p:grpSpPr>
          <a:xfrm>
            <a:off x="6372090" y="2330332"/>
            <a:ext cx="1210425" cy="940508"/>
            <a:chOff x="1552700" y="195242"/>
            <a:chExt cx="1210425" cy="940508"/>
          </a:xfrm>
        </p:grpSpPr>
        <p:pic>
          <p:nvPicPr>
            <p:cNvPr id="1930" name="Google Shape;1930;p44"/>
            <p:cNvPicPr preferRelativeResize="0"/>
            <p:nvPr/>
          </p:nvPicPr>
          <p:blipFill>
            <a:blip r:embed="rId1"/>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1931" name="Google Shape;1931;p44"/>
            <p:cNvGrpSpPr/>
            <p:nvPr/>
          </p:nvGrpSpPr>
          <p:grpSpPr>
            <a:xfrm rot="-7606" flipH="1">
              <a:off x="1838583" y="195949"/>
              <a:ext cx="638754" cy="168324"/>
              <a:chOff x="301275" y="1855975"/>
              <a:chExt cx="7065850" cy="1992000"/>
            </a:xfrm>
          </p:grpSpPr>
          <p:sp>
            <p:nvSpPr>
              <p:cNvPr id="1932" name="Google Shape;1932;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3" name="Google Shape;1933;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4" name="Google Shape;1934;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5" name="Google Shape;1935;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6" name="Google Shape;1936;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7" name="Google Shape;1937;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0" name="Google Shape;1940;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1" name="Google Shape;1941;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2" name="Google Shape;1942;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3" name="Google Shape;1943;p4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5" name="Google Shape;1945;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6" name="Google Shape;1946;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1960" name="Google Shape;1960;p44"/>
          <p:cNvGrpSpPr/>
          <p:nvPr/>
        </p:nvGrpSpPr>
        <p:grpSpPr>
          <a:xfrm rot="5400000">
            <a:off x="2258878" y="2113419"/>
            <a:ext cx="351000" cy="1340196"/>
            <a:chOff x="8231107" y="1350218"/>
            <a:chExt cx="351000" cy="1340196"/>
          </a:xfrm>
        </p:grpSpPr>
        <p:sp>
          <p:nvSpPr>
            <p:cNvPr id="1961" name="Google Shape;1961;p44"/>
            <p:cNvSpPr/>
            <p:nvPr/>
          </p:nvSpPr>
          <p:spPr>
            <a:xfrm rot="-5400000" flipH="1">
              <a:off x="8231107" y="1350218"/>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44"/>
            <p:cNvSpPr/>
            <p:nvPr/>
          </p:nvSpPr>
          <p:spPr>
            <a:xfrm rot="-5400000" flipH="1">
              <a:off x="8231107" y="1844816"/>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44"/>
            <p:cNvSpPr/>
            <p:nvPr/>
          </p:nvSpPr>
          <p:spPr>
            <a:xfrm rot="-5400000" flipH="1">
              <a:off x="8231107" y="2339414"/>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64" name="Google Shape;1964;p44"/>
          <p:cNvSpPr/>
          <p:nvPr/>
        </p:nvSpPr>
        <p:spPr>
          <a:xfrm>
            <a:off x="1619785" y="3605455"/>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65" name="Google Shape;1965;p44"/>
          <p:cNvGrpSpPr/>
          <p:nvPr/>
        </p:nvGrpSpPr>
        <p:grpSpPr>
          <a:xfrm rot="-5400000">
            <a:off x="4964622" y="1818715"/>
            <a:ext cx="1899029" cy="546899"/>
            <a:chOff x="3409074" y="1436787"/>
            <a:chExt cx="1306701" cy="537176"/>
          </a:xfrm>
        </p:grpSpPr>
        <p:sp>
          <p:nvSpPr>
            <p:cNvPr id="1966" name="Google Shape;1966;p44"/>
            <p:cNvSpPr/>
            <p:nvPr/>
          </p:nvSpPr>
          <p:spPr>
            <a:xfrm rot="5400000">
              <a:off x="3994597" y="1052024"/>
              <a:ext cx="135655" cy="1306701"/>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44"/>
            <p:cNvSpPr/>
            <p:nvPr/>
          </p:nvSpPr>
          <p:spPr>
            <a:xfrm rot="5400000">
              <a:off x="3994597" y="1252785"/>
              <a:ext cx="135655" cy="1306701"/>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44"/>
            <p:cNvSpPr/>
            <p:nvPr/>
          </p:nvSpPr>
          <p:spPr>
            <a:xfrm rot="5400000">
              <a:off x="3994597" y="851263"/>
              <a:ext cx="135655" cy="1306701"/>
            </a:xfrm>
            <a:custGeom>
              <a:avLst/>
              <a:gdLst/>
              <a:ahLst/>
              <a:cxnLst/>
              <a:rect l="l" t="t" r="r" b="b"/>
              <a:pathLst>
                <a:path w="8219" h="121103" extrusionOk="0">
                  <a:moveTo>
                    <a:pt x="716" y="2192"/>
                  </a:moveTo>
                  <a:lnTo>
                    <a:pt x="672" y="2574"/>
                  </a:lnTo>
                  <a:lnTo>
                    <a:pt x="672" y="2574"/>
                  </a:lnTo>
                  <a:cubicBezTo>
                    <a:pt x="679" y="2535"/>
                    <a:pt x="692" y="2422"/>
                    <a:pt x="716" y="2192"/>
                  </a:cubicBezTo>
                  <a:close/>
                  <a:moveTo>
                    <a:pt x="205" y="19691"/>
                  </a:moveTo>
                  <a:cubicBezTo>
                    <a:pt x="205" y="19757"/>
                    <a:pt x="210" y="19819"/>
                    <a:pt x="214" y="19857"/>
                  </a:cubicBezTo>
                  <a:lnTo>
                    <a:pt x="214" y="19857"/>
                  </a:lnTo>
                  <a:cubicBezTo>
                    <a:pt x="211" y="19801"/>
                    <a:pt x="208" y="19746"/>
                    <a:pt x="205" y="19691"/>
                  </a:cubicBezTo>
                  <a:close/>
                  <a:moveTo>
                    <a:pt x="1200" y="65211"/>
                  </a:moveTo>
                  <a:cubicBezTo>
                    <a:pt x="1192" y="65262"/>
                    <a:pt x="1187" y="65321"/>
                    <a:pt x="1187" y="65358"/>
                  </a:cubicBezTo>
                  <a:cubicBezTo>
                    <a:pt x="1191" y="65309"/>
                    <a:pt x="1195" y="65260"/>
                    <a:pt x="1200" y="65211"/>
                  </a:cubicBezTo>
                  <a:close/>
                  <a:moveTo>
                    <a:pt x="819" y="85411"/>
                  </a:moveTo>
                  <a:cubicBezTo>
                    <a:pt x="815" y="85428"/>
                    <a:pt x="816" y="85451"/>
                    <a:pt x="820" y="85480"/>
                  </a:cubicBezTo>
                  <a:lnTo>
                    <a:pt x="820" y="85480"/>
                  </a:lnTo>
                  <a:cubicBezTo>
                    <a:pt x="819" y="85457"/>
                    <a:pt x="819" y="85434"/>
                    <a:pt x="819" y="85411"/>
                  </a:cubicBezTo>
                  <a:close/>
                  <a:moveTo>
                    <a:pt x="2720" y="103789"/>
                  </a:moveTo>
                  <a:cubicBezTo>
                    <a:pt x="2720" y="103793"/>
                    <a:pt x="2721" y="103797"/>
                    <a:pt x="2722" y="103802"/>
                  </a:cubicBezTo>
                  <a:lnTo>
                    <a:pt x="2722" y="103802"/>
                  </a:lnTo>
                  <a:cubicBezTo>
                    <a:pt x="2721" y="103797"/>
                    <a:pt x="2720" y="103793"/>
                    <a:pt x="2720" y="103789"/>
                  </a:cubicBezTo>
                  <a:close/>
                  <a:moveTo>
                    <a:pt x="7923" y="119951"/>
                  </a:moveTo>
                  <a:cubicBezTo>
                    <a:pt x="7946" y="120028"/>
                    <a:pt x="7969" y="120106"/>
                    <a:pt x="7994" y="120183"/>
                  </a:cubicBezTo>
                  <a:cubicBezTo>
                    <a:pt x="7970" y="120106"/>
                    <a:pt x="7946" y="120028"/>
                    <a:pt x="7923" y="119951"/>
                  </a:cubicBezTo>
                  <a:close/>
                  <a:moveTo>
                    <a:pt x="1473" y="1"/>
                  </a:moveTo>
                  <a:cubicBezTo>
                    <a:pt x="1273" y="1"/>
                    <a:pt x="1034" y="379"/>
                    <a:pt x="819" y="1579"/>
                  </a:cubicBezTo>
                  <a:lnTo>
                    <a:pt x="798" y="1538"/>
                  </a:lnTo>
                  <a:lnTo>
                    <a:pt x="737" y="2172"/>
                  </a:lnTo>
                  <a:cubicBezTo>
                    <a:pt x="640" y="2908"/>
                    <a:pt x="617" y="3259"/>
                    <a:pt x="597" y="3259"/>
                  </a:cubicBezTo>
                  <a:cubicBezTo>
                    <a:pt x="596" y="3259"/>
                    <a:pt x="595" y="3258"/>
                    <a:pt x="594" y="3255"/>
                  </a:cubicBezTo>
                  <a:lnTo>
                    <a:pt x="672" y="2574"/>
                  </a:lnTo>
                  <a:lnTo>
                    <a:pt x="672" y="2574"/>
                  </a:lnTo>
                  <a:cubicBezTo>
                    <a:pt x="671" y="2585"/>
                    <a:pt x="669" y="2590"/>
                    <a:pt x="668" y="2590"/>
                  </a:cubicBezTo>
                  <a:cubicBezTo>
                    <a:pt x="663" y="2590"/>
                    <a:pt x="683" y="2309"/>
                    <a:pt x="696" y="2131"/>
                  </a:cubicBezTo>
                  <a:lnTo>
                    <a:pt x="696" y="2131"/>
                  </a:lnTo>
                  <a:cubicBezTo>
                    <a:pt x="655" y="2438"/>
                    <a:pt x="614" y="2765"/>
                    <a:pt x="573" y="3010"/>
                  </a:cubicBezTo>
                  <a:cubicBezTo>
                    <a:pt x="573" y="3047"/>
                    <a:pt x="574" y="3062"/>
                    <a:pt x="576" y="3062"/>
                  </a:cubicBezTo>
                  <a:cubicBezTo>
                    <a:pt x="582" y="3062"/>
                    <a:pt x="598" y="2880"/>
                    <a:pt x="614" y="2785"/>
                  </a:cubicBezTo>
                  <a:lnTo>
                    <a:pt x="614" y="2785"/>
                  </a:lnTo>
                  <a:cubicBezTo>
                    <a:pt x="573" y="3194"/>
                    <a:pt x="553" y="3787"/>
                    <a:pt x="512" y="4298"/>
                  </a:cubicBezTo>
                  <a:cubicBezTo>
                    <a:pt x="451" y="5095"/>
                    <a:pt x="451" y="4339"/>
                    <a:pt x="389" y="5259"/>
                  </a:cubicBezTo>
                  <a:cubicBezTo>
                    <a:pt x="1" y="10165"/>
                    <a:pt x="1" y="14907"/>
                    <a:pt x="226" y="19854"/>
                  </a:cubicBezTo>
                  <a:cubicBezTo>
                    <a:pt x="226" y="19880"/>
                    <a:pt x="224" y="19892"/>
                    <a:pt x="222" y="19892"/>
                  </a:cubicBezTo>
                  <a:cubicBezTo>
                    <a:pt x="220" y="19892"/>
                    <a:pt x="217" y="19879"/>
                    <a:pt x="214" y="19857"/>
                  </a:cubicBezTo>
                  <a:lnTo>
                    <a:pt x="214" y="19857"/>
                  </a:lnTo>
                  <a:cubicBezTo>
                    <a:pt x="292" y="21263"/>
                    <a:pt x="352" y="22542"/>
                    <a:pt x="451" y="23840"/>
                  </a:cubicBezTo>
                  <a:cubicBezTo>
                    <a:pt x="451" y="24229"/>
                    <a:pt x="451" y="24331"/>
                    <a:pt x="430" y="24433"/>
                  </a:cubicBezTo>
                  <a:cubicBezTo>
                    <a:pt x="451" y="24678"/>
                    <a:pt x="982" y="31874"/>
                    <a:pt x="982" y="31997"/>
                  </a:cubicBezTo>
                  <a:lnTo>
                    <a:pt x="982" y="32017"/>
                  </a:lnTo>
                  <a:lnTo>
                    <a:pt x="1043" y="32099"/>
                  </a:lnTo>
                  <a:cubicBezTo>
                    <a:pt x="1146" y="33550"/>
                    <a:pt x="1003" y="32528"/>
                    <a:pt x="1125" y="33877"/>
                  </a:cubicBezTo>
                  <a:cubicBezTo>
                    <a:pt x="1227" y="34388"/>
                    <a:pt x="1268" y="36106"/>
                    <a:pt x="1330" y="36576"/>
                  </a:cubicBezTo>
                  <a:lnTo>
                    <a:pt x="1330" y="36657"/>
                  </a:lnTo>
                  <a:cubicBezTo>
                    <a:pt x="1330" y="36719"/>
                    <a:pt x="1350" y="36801"/>
                    <a:pt x="1350" y="36882"/>
                  </a:cubicBezTo>
                  <a:cubicBezTo>
                    <a:pt x="1350" y="37025"/>
                    <a:pt x="1350" y="37151"/>
                    <a:pt x="1350" y="37168"/>
                  </a:cubicBezTo>
                  <a:cubicBezTo>
                    <a:pt x="1391" y="37373"/>
                    <a:pt x="1391" y="37864"/>
                    <a:pt x="1432" y="38272"/>
                  </a:cubicBezTo>
                  <a:cubicBezTo>
                    <a:pt x="1436" y="38302"/>
                    <a:pt x="1438" y="38314"/>
                    <a:pt x="1440" y="38314"/>
                  </a:cubicBezTo>
                  <a:cubicBezTo>
                    <a:pt x="1446" y="38314"/>
                    <a:pt x="1436" y="38129"/>
                    <a:pt x="1452" y="38047"/>
                  </a:cubicBezTo>
                  <a:lnTo>
                    <a:pt x="1514" y="38988"/>
                  </a:lnTo>
                  <a:cubicBezTo>
                    <a:pt x="1525" y="39199"/>
                    <a:pt x="1524" y="39320"/>
                    <a:pt x="1517" y="39320"/>
                  </a:cubicBezTo>
                  <a:cubicBezTo>
                    <a:pt x="1512" y="39320"/>
                    <a:pt x="1502" y="39235"/>
                    <a:pt x="1493" y="39049"/>
                  </a:cubicBezTo>
                  <a:lnTo>
                    <a:pt x="1493" y="39049"/>
                  </a:lnTo>
                  <a:cubicBezTo>
                    <a:pt x="1514" y="39683"/>
                    <a:pt x="1575" y="40889"/>
                    <a:pt x="1657" y="42402"/>
                  </a:cubicBezTo>
                  <a:cubicBezTo>
                    <a:pt x="1698" y="43158"/>
                    <a:pt x="1718" y="43976"/>
                    <a:pt x="1759" y="44855"/>
                  </a:cubicBezTo>
                  <a:cubicBezTo>
                    <a:pt x="1759" y="45284"/>
                    <a:pt x="1779" y="45734"/>
                    <a:pt x="1800" y="46163"/>
                  </a:cubicBezTo>
                  <a:cubicBezTo>
                    <a:pt x="1800" y="46613"/>
                    <a:pt x="1820" y="47062"/>
                    <a:pt x="1820" y="47533"/>
                  </a:cubicBezTo>
                  <a:cubicBezTo>
                    <a:pt x="1861" y="49352"/>
                    <a:pt x="1841" y="51151"/>
                    <a:pt x="1820" y="52684"/>
                  </a:cubicBezTo>
                  <a:cubicBezTo>
                    <a:pt x="1800" y="54217"/>
                    <a:pt x="1738" y="55464"/>
                    <a:pt x="1718" y="56139"/>
                  </a:cubicBezTo>
                  <a:cubicBezTo>
                    <a:pt x="1759" y="55791"/>
                    <a:pt x="1779" y="54973"/>
                    <a:pt x="1841" y="54646"/>
                  </a:cubicBezTo>
                  <a:lnTo>
                    <a:pt x="1841" y="54646"/>
                  </a:lnTo>
                  <a:cubicBezTo>
                    <a:pt x="1841" y="55362"/>
                    <a:pt x="1779" y="55689"/>
                    <a:pt x="1800" y="56016"/>
                  </a:cubicBezTo>
                  <a:cubicBezTo>
                    <a:pt x="1718" y="56282"/>
                    <a:pt x="1698" y="57549"/>
                    <a:pt x="1595" y="58101"/>
                  </a:cubicBezTo>
                  <a:lnTo>
                    <a:pt x="1636" y="58305"/>
                  </a:lnTo>
                  <a:lnTo>
                    <a:pt x="1595" y="58653"/>
                  </a:lnTo>
                  <a:cubicBezTo>
                    <a:pt x="1432" y="61760"/>
                    <a:pt x="1575" y="59348"/>
                    <a:pt x="1370" y="62108"/>
                  </a:cubicBezTo>
                  <a:cubicBezTo>
                    <a:pt x="1274" y="63632"/>
                    <a:pt x="1269" y="64391"/>
                    <a:pt x="1200" y="65211"/>
                  </a:cubicBezTo>
                  <a:lnTo>
                    <a:pt x="1200" y="65211"/>
                  </a:lnTo>
                  <a:cubicBezTo>
                    <a:pt x="1208" y="65153"/>
                    <a:pt x="1218" y="65103"/>
                    <a:pt x="1225" y="65103"/>
                  </a:cubicBezTo>
                  <a:cubicBezTo>
                    <a:pt x="1232" y="65103"/>
                    <a:pt x="1235" y="65154"/>
                    <a:pt x="1227" y="65297"/>
                  </a:cubicBezTo>
                  <a:cubicBezTo>
                    <a:pt x="1187" y="65358"/>
                    <a:pt x="1166" y="66400"/>
                    <a:pt x="1125" y="66605"/>
                  </a:cubicBezTo>
                  <a:cubicBezTo>
                    <a:pt x="1090" y="66957"/>
                    <a:pt x="1024" y="67978"/>
                    <a:pt x="1059" y="67978"/>
                  </a:cubicBezTo>
                  <a:cubicBezTo>
                    <a:pt x="1065" y="67978"/>
                    <a:pt x="1072" y="67954"/>
                    <a:pt x="1083" y="67900"/>
                  </a:cubicBezTo>
                  <a:lnTo>
                    <a:pt x="1083" y="67900"/>
                  </a:lnTo>
                  <a:cubicBezTo>
                    <a:pt x="1050" y="68074"/>
                    <a:pt x="983" y="68804"/>
                    <a:pt x="974" y="68804"/>
                  </a:cubicBezTo>
                  <a:cubicBezTo>
                    <a:pt x="971" y="68804"/>
                    <a:pt x="973" y="68742"/>
                    <a:pt x="982" y="68588"/>
                  </a:cubicBezTo>
                  <a:lnTo>
                    <a:pt x="982" y="68588"/>
                  </a:lnTo>
                  <a:cubicBezTo>
                    <a:pt x="941" y="68976"/>
                    <a:pt x="921" y="69364"/>
                    <a:pt x="900" y="69651"/>
                  </a:cubicBezTo>
                  <a:lnTo>
                    <a:pt x="962" y="69140"/>
                  </a:lnTo>
                  <a:lnTo>
                    <a:pt x="962" y="69140"/>
                  </a:lnTo>
                  <a:cubicBezTo>
                    <a:pt x="880" y="70489"/>
                    <a:pt x="798" y="71204"/>
                    <a:pt x="798" y="72083"/>
                  </a:cubicBezTo>
                  <a:lnTo>
                    <a:pt x="839" y="71593"/>
                  </a:lnTo>
                  <a:lnTo>
                    <a:pt x="839" y="71593"/>
                  </a:lnTo>
                  <a:cubicBezTo>
                    <a:pt x="798" y="72390"/>
                    <a:pt x="778" y="73064"/>
                    <a:pt x="716" y="73371"/>
                  </a:cubicBezTo>
                  <a:lnTo>
                    <a:pt x="737" y="72553"/>
                  </a:lnTo>
                  <a:lnTo>
                    <a:pt x="737" y="72553"/>
                  </a:lnTo>
                  <a:cubicBezTo>
                    <a:pt x="675" y="73882"/>
                    <a:pt x="635" y="74700"/>
                    <a:pt x="635" y="75804"/>
                  </a:cubicBezTo>
                  <a:lnTo>
                    <a:pt x="655" y="75415"/>
                  </a:lnTo>
                  <a:lnTo>
                    <a:pt x="655" y="75415"/>
                  </a:lnTo>
                  <a:cubicBezTo>
                    <a:pt x="655" y="75763"/>
                    <a:pt x="655" y="76499"/>
                    <a:pt x="635" y="77398"/>
                  </a:cubicBezTo>
                  <a:cubicBezTo>
                    <a:pt x="635" y="78318"/>
                    <a:pt x="655" y="79422"/>
                    <a:pt x="655" y="80526"/>
                  </a:cubicBezTo>
                  <a:cubicBezTo>
                    <a:pt x="675" y="81609"/>
                    <a:pt x="716" y="82713"/>
                    <a:pt x="737" y="83613"/>
                  </a:cubicBezTo>
                  <a:cubicBezTo>
                    <a:pt x="798" y="84512"/>
                    <a:pt x="839" y="85207"/>
                    <a:pt x="859" y="85534"/>
                  </a:cubicBezTo>
                  <a:lnTo>
                    <a:pt x="859" y="84941"/>
                  </a:lnTo>
                  <a:lnTo>
                    <a:pt x="939" y="86011"/>
                  </a:lnTo>
                  <a:lnTo>
                    <a:pt x="939" y="86011"/>
                  </a:lnTo>
                  <a:cubicBezTo>
                    <a:pt x="923" y="85886"/>
                    <a:pt x="838" y="85621"/>
                    <a:pt x="820" y="85480"/>
                  </a:cubicBezTo>
                  <a:lnTo>
                    <a:pt x="820" y="85480"/>
                  </a:lnTo>
                  <a:cubicBezTo>
                    <a:pt x="847" y="86754"/>
                    <a:pt x="1071" y="90405"/>
                    <a:pt x="1452" y="94017"/>
                  </a:cubicBezTo>
                  <a:cubicBezTo>
                    <a:pt x="1820" y="97717"/>
                    <a:pt x="2372" y="101356"/>
                    <a:pt x="2556" y="102440"/>
                  </a:cubicBezTo>
                  <a:cubicBezTo>
                    <a:pt x="2603" y="102781"/>
                    <a:pt x="2611" y="102887"/>
                    <a:pt x="2602" y="102887"/>
                  </a:cubicBezTo>
                  <a:cubicBezTo>
                    <a:pt x="2588" y="102887"/>
                    <a:pt x="2528" y="102603"/>
                    <a:pt x="2515" y="102603"/>
                  </a:cubicBezTo>
                  <a:lnTo>
                    <a:pt x="2515" y="102603"/>
                  </a:lnTo>
                  <a:cubicBezTo>
                    <a:pt x="2720" y="103686"/>
                    <a:pt x="2638" y="103053"/>
                    <a:pt x="2781" y="103973"/>
                  </a:cubicBezTo>
                  <a:cubicBezTo>
                    <a:pt x="2793" y="104048"/>
                    <a:pt x="2794" y="104077"/>
                    <a:pt x="2790" y="104077"/>
                  </a:cubicBezTo>
                  <a:cubicBezTo>
                    <a:pt x="2781" y="104077"/>
                    <a:pt x="2738" y="103906"/>
                    <a:pt x="2722" y="103802"/>
                  </a:cubicBezTo>
                  <a:lnTo>
                    <a:pt x="2722" y="103802"/>
                  </a:lnTo>
                  <a:cubicBezTo>
                    <a:pt x="2782" y="104205"/>
                    <a:pt x="2843" y="104566"/>
                    <a:pt x="2863" y="104586"/>
                  </a:cubicBezTo>
                  <a:cubicBezTo>
                    <a:pt x="2781" y="104095"/>
                    <a:pt x="2863" y="104300"/>
                    <a:pt x="2863" y="104075"/>
                  </a:cubicBezTo>
                  <a:lnTo>
                    <a:pt x="3088" y="105240"/>
                  </a:lnTo>
                  <a:lnTo>
                    <a:pt x="3047" y="105199"/>
                  </a:lnTo>
                  <a:lnTo>
                    <a:pt x="3047" y="105199"/>
                  </a:lnTo>
                  <a:cubicBezTo>
                    <a:pt x="3088" y="105465"/>
                    <a:pt x="3231" y="105853"/>
                    <a:pt x="3435" y="106998"/>
                  </a:cubicBezTo>
                  <a:cubicBezTo>
                    <a:pt x="3640" y="107979"/>
                    <a:pt x="3844" y="108981"/>
                    <a:pt x="4069" y="109983"/>
                  </a:cubicBezTo>
                  <a:cubicBezTo>
                    <a:pt x="4294" y="111005"/>
                    <a:pt x="4519" y="112006"/>
                    <a:pt x="4743" y="112967"/>
                  </a:cubicBezTo>
                  <a:cubicBezTo>
                    <a:pt x="4723" y="112947"/>
                    <a:pt x="4621" y="112538"/>
                    <a:pt x="4519" y="112129"/>
                  </a:cubicBezTo>
                  <a:lnTo>
                    <a:pt x="4519" y="112129"/>
                  </a:lnTo>
                  <a:cubicBezTo>
                    <a:pt x="4580" y="112395"/>
                    <a:pt x="4662" y="112783"/>
                    <a:pt x="4723" y="113028"/>
                  </a:cubicBezTo>
                  <a:cubicBezTo>
                    <a:pt x="4707" y="112954"/>
                    <a:pt x="4701" y="112924"/>
                    <a:pt x="4703" y="112924"/>
                  </a:cubicBezTo>
                  <a:lnTo>
                    <a:pt x="4703" y="112924"/>
                  </a:lnTo>
                  <a:cubicBezTo>
                    <a:pt x="4712" y="112924"/>
                    <a:pt x="4873" y="113545"/>
                    <a:pt x="4879" y="113545"/>
                  </a:cubicBezTo>
                  <a:cubicBezTo>
                    <a:pt x="4880" y="113545"/>
                    <a:pt x="4876" y="113525"/>
                    <a:pt x="4866" y="113478"/>
                  </a:cubicBezTo>
                  <a:lnTo>
                    <a:pt x="4866" y="113478"/>
                  </a:lnTo>
                  <a:cubicBezTo>
                    <a:pt x="5070" y="114173"/>
                    <a:pt x="5275" y="114970"/>
                    <a:pt x="5479" y="115768"/>
                  </a:cubicBezTo>
                  <a:cubicBezTo>
                    <a:pt x="5704" y="116544"/>
                    <a:pt x="5909" y="117321"/>
                    <a:pt x="6093" y="117934"/>
                  </a:cubicBezTo>
                  <a:cubicBezTo>
                    <a:pt x="6174" y="118036"/>
                    <a:pt x="7860" y="120225"/>
                    <a:pt x="7971" y="120225"/>
                  </a:cubicBezTo>
                  <a:cubicBezTo>
                    <a:pt x="7972" y="120225"/>
                    <a:pt x="7972" y="120224"/>
                    <a:pt x="7973" y="120224"/>
                  </a:cubicBezTo>
                  <a:cubicBezTo>
                    <a:pt x="8075" y="120612"/>
                    <a:pt x="8198" y="120980"/>
                    <a:pt x="8218" y="121103"/>
                  </a:cubicBezTo>
                  <a:cubicBezTo>
                    <a:pt x="8218" y="121001"/>
                    <a:pt x="7994" y="120244"/>
                    <a:pt x="7871" y="119856"/>
                  </a:cubicBezTo>
                  <a:lnTo>
                    <a:pt x="7810" y="119815"/>
                  </a:lnTo>
                  <a:cubicBezTo>
                    <a:pt x="7523" y="118895"/>
                    <a:pt x="7769" y="119590"/>
                    <a:pt x="7503" y="118691"/>
                  </a:cubicBezTo>
                  <a:cubicBezTo>
                    <a:pt x="7504" y="118690"/>
                    <a:pt x="7504" y="118689"/>
                    <a:pt x="7505" y="118689"/>
                  </a:cubicBezTo>
                  <a:cubicBezTo>
                    <a:pt x="7532" y="118689"/>
                    <a:pt x="7725" y="119308"/>
                    <a:pt x="7923" y="119951"/>
                  </a:cubicBezTo>
                  <a:lnTo>
                    <a:pt x="7923" y="119951"/>
                  </a:lnTo>
                  <a:cubicBezTo>
                    <a:pt x="7751" y="119379"/>
                    <a:pt x="7611" y="118843"/>
                    <a:pt x="7503" y="118609"/>
                  </a:cubicBezTo>
                  <a:cubicBezTo>
                    <a:pt x="7429" y="118330"/>
                    <a:pt x="7435" y="118318"/>
                    <a:pt x="7446" y="118318"/>
                  </a:cubicBezTo>
                  <a:cubicBezTo>
                    <a:pt x="7447" y="118318"/>
                    <a:pt x="7448" y="118318"/>
                    <a:pt x="7449" y="118318"/>
                  </a:cubicBezTo>
                  <a:cubicBezTo>
                    <a:pt x="7462" y="118318"/>
                    <a:pt x="7472" y="118302"/>
                    <a:pt x="7380" y="117934"/>
                  </a:cubicBezTo>
                  <a:cubicBezTo>
                    <a:pt x="7217" y="117423"/>
                    <a:pt x="6992" y="116728"/>
                    <a:pt x="6849" y="116115"/>
                  </a:cubicBezTo>
                  <a:lnTo>
                    <a:pt x="6849" y="116136"/>
                  </a:lnTo>
                  <a:cubicBezTo>
                    <a:pt x="6665" y="115400"/>
                    <a:pt x="6522" y="114827"/>
                    <a:pt x="6358" y="114275"/>
                  </a:cubicBezTo>
                  <a:cubicBezTo>
                    <a:pt x="6215" y="113744"/>
                    <a:pt x="6072" y="113212"/>
                    <a:pt x="5909" y="112538"/>
                  </a:cubicBezTo>
                  <a:lnTo>
                    <a:pt x="5909" y="112538"/>
                  </a:lnTo>
                  <a:lnTo>
                    <a:pt x="5949" y="112681"/>
                  </a:lnTo>
                  <a:cubicBezTo>
                    <a:pt x="5868" y="112190"/>
                    <a:pt x="5622" y="111250"/>
                    <a:pt x="5438" y="110371"/>
                  </a:cubicBezTo>
                  <a:lnTo>
                    <a:pt x="5438" y="110371"/>
                  </a:lnTo>
                  <a:cubicBezTo>
                    <a:pt x="5461" y="110517"/>
                    <a:pt x="5483" y="110645"/>
                    <a:pt x="5479" y="110645"/>
                  </a:cubicBezTo>
                  <a:cubicBezTo>
                    <a:pt x="5475" y="110645"/>
                    <a:pt x="5453" y="110560"/>
                    <a:pt x="5398" y="110330"/>
                  </a:cubicBezTo>
                  <a:cubicBezTo>
                    <a:pt x="5173" y="109328"/>
                    <a:pt x="5030" y="108654"/>
                    <a:pt x="4886" y="107918"/>
                  </a:cubicBezTo>
                  <a:lnTo>
                    <a:pt x="4723" y="107223"/>
                  </a:lnTo>
                  <a:cubicBezTo>
                    <a:pt x="4621" y="106794"/>
                    <a:pt x="4519" y="106180"/>
                    <a:pt x="4375" y="105465"/>
                  </a:cubicBezTo>
                  <a:cubicBezTo>
                    <a:pt x="4253" y="104749"/>
                    <a:pt x="4089" y="103911"/>
                    <a:pt x="3926" y="102991"/>
                  </a:cubicBezTo>
                  <a:cubicBezTo>
                    <a:pt x="3783" y="102051"/>
                    <a:pt x="3599" y="101049"/>
                    <a:pt x="3456" y="100007"/>
                  </a:cubicBezTo>
                  <a:cubicBezTo>
                    <a:pt x="3374" y="99475"/>
                    <a:pt x="3292" y="98944"/>
                    <a:pt x="3231" y="98412"/>
                  </a:cubicBezTo>
                  <a:cubicBezTo>
                    <a:pt x="3149" y="97881"/>
                    <a:pt x="3088" y="97329"/>
                    <a:pt x="3006" y="96777"/>
                  </a:cubicBezTo>
                  <a:cubicBezTo>
                    <a:pt x="2945" y="96225"/>
                    <a:pt x="2883" y="95694"/>
                    <a:pt x="2801" y="95142"/>
                  </a:cubicBezTo>
                  <a:cubicBezTo>
                    <a:pt x="2761" y="94610"/>
                    <a:pt x="2699" y="94058"/>
                    <a:pt x="2638" y="93547"/>
                  </a:cubicBezTo>
                  <a:cubicBezTo>
                    <a:pt x="2515" y="92484"/>
                    <a:pt x="2433" y="91462"/>
                    <a:pt x="2372" y="90542"/>
                  </a:cubicBezTo>
                  <a:cubicBezTo>
                    <a:pt x="2331" y="90072"/>
                    <a:pt x="2290" y="89622"/>
                    <a:pt x="2249" y="89193"/>
                  </a:cubicBezTo>
                  <a:cubicBezTo>
                    <a:pt x="2229" y="88784"/>
                    <a:pt x="2209" y="88375"/>
                    <a:pt x="2188" y="88008"/>
                  </a:cubicBezTo>
                  <a:cubicBezTo>
                    <a:pt x="2147" y="87292"/>
                    <a:pt x="2106" y="86679"/>
                    <a:pt x="2086" y="86229"/>
                  </a:cubicBezTo>
                  <a:lnTo>
                    <a:pt x="2086" y="86372"/>
                  </a:lnTo>
                  <a:cubicBezTo>
                    <a:pt x="1963" y="83653"/>
                    <a:pt x="1861" y="79504"/>
                    <a:pt x="1984" y="75313"/>
                  </a:cubicBezTo>
                  <a:cubicBezTo>
                    <a:pt x="2106" y="71143"/>
                    <a:pt x="2433" y="66932"/>
                    <a:pt x="2597" y="64111"/>
                  </a:cubicBezTo>
                  <a:cubicBezTo>
                    <a:pt x="2699" y="63252"/>
                    <a:pt x="2781" y="62046"/>
                    <a:pt x="2842" y="61126"/>
                  </a:cubicBezTo>
                  <a:lnTo>
                    <a:pt x="2842" y="61126"/>
                  </a:lnTo>
                  <a:cubicBezTo>
                    <a:pt x="2825" y="61348"/>
                    <a:pt x="2811" y="61439"/>
                    <a:pt x="2804" y="61439"/>
                  </a:cubicBezTo>
                  <a:cubicBezTo>
                    <a:pt x="2795" y="61439"/>
                    <a:pt x="2799" y="61285"/>
                    <a:pt x="2822" y="61065"/>
                  </a:cubicBezTo>
                  <a:cubicBezTo>
                    <a:pt x="2985" y="58285"/>
                    <a:pt x="2801" y="60881"/>
                    <a:pt x="2965" y="58060"/>
                  </a:cubicBezTo>
                  <a:cubicBezTo>
                    <a:pt x="3006" y="57263"/>
                    <a:pt x="3067" y="55873"/>
                    <a:pt x="3128" y="54197"/>
                  </a:cubicBezTo>
                  <a:cubicBezTo>
                    <a:pt x="3149" y="53379"/>
                    <a:pt x="3169" y="52459"/>
                    <a:pt x="3169" y="51519"/>
                  </a:cubicBezTo>
                  <a:cubicBezTo>
                    <a:pt x="3169" y="50599"/>
                    <a:pt x="3210" y="49618"/>
                    <a:pt x="3169" y="48657"/>
                  </a:cubicBezTo>
                  <a:cubicBezTo>
                    <a:pt x="3149" y="44773"/>
                    <a:pt x="2924" y="40950"/>
                    <a:pt x="2863" y="39519"/>
                  </a:cubicBezTo>
                  <a:cubicBezTo>
                    <a:pt x="2720" y="37966"/>
                    <a:pt x="2638" y="36044"/>
                    <a:pt x="2495" y="34531"/>
                  </a:cubicBezTo>
                  <a:lnTo>
                    <a:pt x="2495" y="34531"/>
                  </a:lnTo>
                  <a:lnTo>
                    <a:pt x="2515" y="34695"/>
                  </a:lnTo>
                  <a:cubicBezTo>
                    <a:pt x="2454" y="33877"/>
                    <a:pt x="2270" y="31179"/>
                    <a:pt x="2066" y="28460"/>
                  </a:cubicBezTo>
                  <a:cubicBezTo>
                    <a:pt x="1963" y="27091"/>
                    <a:pt x="1882" y="25721"/>
                    <a:pt x="1820" y="24576"/>
                  </a:cubicBezTo>
                  <a:cubicBezTo>
                    <a:pt x="1738" y="23411"/>
                    <a:pt x="1677" y="22491"/>
                    <a:pt x="1657" y="22021"/>
                  </a:cubicBezTo>
                  <a:lnTo>
                    <a:pt x="1657" y="22021"/>
                  </a:lnTo>
                  <a:lnTo>
                    <a:pt x="1677" y="22287"/>
                  </a:lnTo>
                  <a:cubicBezTo>
                    <a:pt x="1554" y="20631"/>
                    <a:pt x="1616" y="20856"/>
                    <a:pt x="1575" y="19568"/>
                  </a:cubicBezTo>
                  <a:lnTo>
                    <a:pt x="1575" y="19568"/>
                  </a:lnTo>
                  <a:cubicBezTo>
                    <a:pt x="1573" y="19577"/>
                    <a:pt x="1570" y="19581"/>
                    <a:pt x="1568" y="19581"/>
                  </a:cubicBezTo>
                  <a:cubicBezTo>
                    <a:pt x="1525" y="19581"/>
                    <a:pt x="1451" y="18312"/>
                    <a:pt x="1432" y="17810"/>
                  </a:cubicBezTo>
                  <a:lnTo>
                    <a:pt x="1432" y="17830"/>
                  </a:lnTo>
                  <a:cubicBezTo>
                    <a:pt x="1432" y="17422"/>
                    <a:pt x="1370" y="16767"/>
                    <a:pt x="1350" y="16032"/>
                  </a:cubicBezTo>
                  <a:cubicBezTo>
                    <a:pt x="1330" y="15316"/>
                    <a:pt x="1309" y="14519"/>
                    <a:pt x="1289" y="13844"/>
                  </a:cubicBezTo>
                  <a:lnTo>
                    <a:pt x="1289" y="13844"/>
                  </a:lnTo>
                  <a:lnTo>
                    <a:pt x="1330" y="13906"/>
                  </a:lnTo>
                  <a:cubicBezTo>
                    <a:pt x="1289" y="13354"/>
                    <a:pt x="1289" y="12536"/>
                    <a:pt x="1309" y="11780"/>
                  </a:cubicBezTo>
                  <a:cubicBezTo>
                    <a:pt x="1309" y="11023"/>
                    <a:pt x="1330" y="10308"/>
                    <a:pt x="1330" y="9899"/>
                  </a:cubicBezTo>
                  <a:cubicBezTo>
                    <a:pt x="1370" y="8979"/>
                    <a:pt x="1432" y="7834"/>
                    <a:pt x="1493" y="6587"/>
                  </a:cubicBezTo>
                  <a:cubicBezTo>
                    <a:pt x="1534" y="5974"/>
                    <a:pt x="1595" y="5340"/>
                    <a:pt x="1636" y="4707"/>
                  </a:cubicBezTo>
                  <a:cubicBezTo>
                    <a:pt x="1698" y="4073"/>
                    <a:pt x="1718" y="3439"/>
                    <a:pt x="1800" y="2826"/>
                  </a:cubicBezTo>
                  <a:lnTo>
                    <a:pt x="2066" y="1272"/>
                  </a:lnTo>
                  <a:lnTo>
                    <a:pt x="2066" y="1048"/>
                  </a:lnTo>
                  <a:cubicBezTo>
                    <a:pt x="2066" y="1048"/>
                    <a:pt x="1902" y="393"/>
                    <a:pt x="1657" y="107"/>
                  </a:cubicBezTo>
                  <a:cubicBezTo>
                    <a:pt x="1601" y="42"/>
                    <a:pt x="1539" y="1"/>
                    <a:pt x="14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69" name="Google Shape;1969;p44"/>
          <p:cNvSpPr/>
          <p:nvPr/>
        </p:nvSpPr>
        <p:spPr>
          <a:xfrm>
            <a:off x="3419801" y="1817950"/>
            <a:ext cx="478800" cy="4788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grpSp>
        <p:nvGrpSpPr>
          <p:cNvPr id="1970" name="Google Shape;1970;p44"/>
          <p:cNvGrpSpPr/>
          <p:nvPr/>
        </p:nvGrpSpPr>
        <p:grpSpPr>
          <a:xfrm>
            <a:off x="3492596" y="1923318"/>
            <a:ext cx="335750" cy="336643"/>
            <a:chOff x="-2060175" y="2768875"/>
            <a:chExt cx="291450" cy="292225"/>
          </a:xfrm>
        </p:grpSpPr>
        <p:sp>
          <p:nvSpPr>
            <p:cNvPr id="1971" name="Google Shape;1971;p44"/>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44"/>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73" name="Google Shape;1973;p44"/>
          <p:cNvSpPr/>
          <p:nvPr/>
        </p:nvSpPr>
        <p:spPr>
          <a:xfrm flipH="1">
            <a:off x="6750202" y="2607654"/>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44"/>
          <p:cNvSpPr/>
          <p:nvPr/>
        </p:nvSpPr>
        <p:spPr>
          <a:xfrm rot="-5400000">
            <a:off x="1274105" y="2322740"/>
            <a:ext cx="192900" cy="653400"/>
          </a:xfrm>
          <a:prstGeom prst="rect">
            <a:avLst/>
          </a:prstGeom>
          <a:solidFill>
            <a:srgbClr val="00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76" name="Google Shape;1976;p44"/>
          <p:cNvGrpSpPr/>
          <p:nvPr/>
        </p:nvGrpSpPr>
        <p:grpSpPr>
          <a:xfrm rot="5400000">
            <a:off x="1084495" y="226645"/>
            <a:ext cx="607500" cy="1841371"/>
            <a:chOff x="260992" y="3041813"/>
            <a:chExt cx="607500" cy="1841371"/>
          </a:xfrm>
        </p:grpSpPr>
        <p:sp>
          <p:nvSpPr>
            <p:cNvPr id="1977" name="Google Shape;1977;p44"/>
            <p:cNvSpPr/>
            <p:nvPr/>
          </p:nvSpPr>
          <p:spPr>
            <a:xfrm rot="-5400000">
              <a:off x="-322958" y="3691733"/>
              <a:ext cx="1775400" cy="60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44"/>
            <p:cNvSpPr/>
            <p:nvPr/>
          </p:nvSpPr>
          <p:spPr>
            <a:xfrm>
              <a:off x="499500" y="3041813"/>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79" name="Google Shape;1979;p44"/>
          <p:cNvGrpSpPr/>
          <p:nvPr/>
        </p:nvGrpSpPr>
        <p:grpSpPr>
          <a:xfrm>
            <a:off x="755622" y="1002592"/>
            <a:ext cx="1316103" cy="303528"/>
            <a:chOff x="4249719" y="2850038"/>
            <a:chExt cx="1674432" cy="303528"/>
          </a:xfrm>
        </p:grpSpPr>
        <p:sp>
          <p:nvSpPr>
            <p:cNvPr id="1980" name="Google Shape;1980;p44"/>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44"/>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82" name="Google Shape;1982;p44"/>
          <p:cNvSpPr/>
          <p:nvPr/>
        </p:nvSpPr>
        <p:spPr>
          <a:xfrm flipH="1">
            <a:off x="1343660" y="1837055"/>
            <a:ext cx="6797675" cy="143383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Inter Tight"/>
              <a:ea typeface="Inter Tight"/>
              <a:cs typeface="Inter Tight"/>
              <a:sym typeface="Inter Tight"/>
            </a:endParaRPr>
          </a:p>
        </p:txBody>
      </p:sp>
      <p:sp>
        <p:nvSpPr>
          <p:cNvPr id="1983" name="Google Shape;1983;p44"/>
          <p:cNvSpPr/>
          <p:nvPr/>
        </p:nvSpPr>
        <p:spPr>
          <a:xfrm>
            <a:off x="6990888" y="1139413"/>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84" name="Google Shape;1984;p44"/>
          <p:cNvGrpSpPr/>
          <p:nvPr/>
        </p:nvGrpSpPr>
        <p:grpSpPr>
          <a:xfrm>
            <a:off x="7126927" y="746150"/>
            <a:ext cx="1296536" cy="523753"/>
            <a:chOff x="7065967" y="2860700"/>
            <a:chExt cx="1296536" cy="523753"/>
          </a:xfrm>
        </p:grpSpPr>
        <p:sp>
          <p:nvSpPr>
            <p:cNvPr id="1985" name="Google Shape;1985;p44"/>
            <p:cNvSpPr/>
            <p:nvPr/>
          </p:nvSpPr>
          <p:spPr>
            <a:xfrm rot="5400000">
              <a:off x="7613058" y="26350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44"/>
            <p:cNvSpPr/>
            <p:nvPr/>
          </p:nvSpPr>
          <p:spPr>
            <a:xfrm rot="5400000">
              <a:off x="7613058" y="24743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44"/>
            <p:cNvSpPr/>
            <p:nvPr/>
          </p:nvSpPr>
          <p:spPr>
            <a:xfrm rot="5400000">
              <a:off x="7613058" y="23136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88" name="Google Shape;1988;p44"/>
          <p:cNvSpPr/>
          <p:nvPr/>
        </p:nvSpPr>
        <p:spPr>
          <a:xfrm>
            <a:off x="3492809" y="4371920"/>
            <a:ext cx="478800" cy="4788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1991" name="Google Shape;1991;p44"/>
          <p:cNvSpPr/>
          <p:nvPr/>
        </p:nvSpPr>
        <p:spPr>
          <a:xfrm>
            <a:off x="5845050" y="3742475"/>
            <a:ext cx="2579100" cy="5727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GB" sz="2000" b="1">
                <a:solidFill>
                  <a:schemeClr val="dk1"/>
                </a:solidFill>
                <a:latin typeface="Inter Tight"/>
                <a:ea typeface="Inter Tight"/>
                <a:cs typeface="Inter Tight"/>
                <a:sym typeface="Inter Tight"/>
              </a:rPr>
              <a:t>A a B b C c</a:t>
            </a:r>
            <a:endParaRPr sz="2000" b="1">
              <a:solidFill>
                <a:schemeClr val="dk1"/>
              </a:solidFill>
              <a:latin typeface="Inter Tight"/>
              <a:ea typeface="Inter Tight"/>
              <a:cs typeface="Inter Tight"/>
              <a:sym typeface="Inter Tight"/>
            </a:endParaRPr>
          </a:p>
        </p:txBody>
      </p:sp>
      <p:grpSp>
        <p:nvGrpSpPr>
          <p:cNvPr id="1992" name="Google Shape;1992;p44"/>
          <p:cNvGrpSpPr/>
          <p:nvPr/>
        </p:nvGrpSpPr>
        <p:grpSpPr>
          <a:xfrm rot="-7606" flipH="1">
            <a:off x="6772458" y="3647899"/>
            <a:ext cx="638754" cy="168324"/>
            <a:chOff x="301275" y="1855975"/>
            <a:chExt cx="7065850" cy="1992000"/>
          </a:xfrm>
        </p:grpSpPr>
        <p:sp>
          <p:nvSpPr>
            <p:cNvPr id="1993" name="Google Shape;1993;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4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21" name="Google Shape;2021;p44"/>
          <p:cNvSpPr/>
          <p:nvPr/>
        </p:nvSpPr>
        <p:spPr>
          <a:xfrm>
            <a:off x="1415100" y="1139425"/>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22" name="Google Shape;2022;p44"/>
          <p:cNvGrpSpPr/>
          <p:nvPr/>
        </p:nvGrpSpPr>
        <p:grpSpPr>
          <a:xfrm rot="-7606" flipH="1">
            <a:off x="3953008" y="3647899"/>
            <a:ext cx="638754" cy="168324"/>
            <a:chOff x="301275" y="1855975"/>
            <a:chExt cx="7065850" cy="1992000"/>
          </a:xfrm>
        </p:grpSpPr>
        <p:sp>
          <p:nvSpPr>
            <p:cNvPr id="2023" name="Google Shape;2023;p44"/>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44"/>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44"/>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44"/>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44"/>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44"/>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44"/>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44"/>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44"/>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44"/>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44"/>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44"/>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44"/>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44"/>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44"/>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44"/>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44"/>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44"/>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44"/>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44"/>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44"/>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44"/>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44"/>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44"/>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44"/>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44"/>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44"/>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44"/>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51" name="Google Shape;2051;p44"/>
          <p:cNvSpPr/>
          <p:nvPr/>
        </p:nvSpPr>
        <p:spPr>
          <a:xfrm>
            <a:off x="5793675" y="4197200"/>
            <a:ext cx="461875" cy="379800"/>
          </a:xfrm>
          <a:custGeom>
            <a:avLst/>
            <a:gdLst/>
            <a:ahLst/>
            <a:cxnLst/>
            <a:rect l="l" t="t" r="r" b="b"/>
            <a:pathLst>
              <a:path w="18475" h="15192" extrusionOk="0">
                <a:moveTo>
                  <a:pt x="0" y="15192"/>
                </a:moveTo>
                <a:cubicBezTo>
                  <a:pt x="7663" y="15192"/>
                  <a:pt x="22674" y="5415"/>
                  <a:pt x="17252" y="0"/>
                </a:cubicBezTo>
              </a:path>
            </a:pathLst>
          </a:custGeom>
          <a:noFill/>
          <a:ln w="19050" cap="rnd" cmpd="sng">
            <a:solidFill>
              <a:schemeClr val="dk1"/>
            </a:solidFill>
            <a:prstDash val="solid"/>
            <a:round/>
            <a:headEnd type="none" w="med" len="med"/>
            <a:tailEnd type="triangle" w="med" len="med"/>
          </a:ln>
        </p:spPr>
      </p:sp>
      <p:sp>
        <p:nvSpPr>
          <p:cNvPr id="2052" name="Google Shape;2052;p44"/>
          <p:cNvSpPr/>
          <p:nvPr/>
        </p:nvSpPr>
        <p:spPr>
          <a:xfrm>
            <a:off x="2639245" y="4240205"/>
            <a:ext cx="849725" cy="505375"/>
          </a:xfrm>
          <a:custGeom>
            <a:avLst/>
            <a:gdLst/>
            <a:ahLst/>
            <a:cxnLst/>
            <a:rect l="l" t="t" r="r" b="b"/>
            <a:pathLst>
              <a:path w="33989" h="20215" extrusionOk="0">
                <a:moveTo>
                  <a:pt x="33989" y="14935"/>
                </a:moveTo>
                <a:cubicBezTo>
                  <a:pt x="28470" y="20454"/>
                  <a:pt x="17796" y="21771"/>
                  <a:pt x="10815" y="18282"/>
                </a:cubicBezTo>
                <a:cubicBezTo>
                  <a:pt x="4482" y="15117"/>
                  <a:pt x="0" y="7080"/>
                  <a:pt x="0" y="0"/>
                </a:cubicBezTo>
              </a:path>
            </a:pathLst>
          </a:custGeom>
          <a:noFill/>
          <a:ln w="19050" cap="rnd" cmpd="sng">
            <a:solidFill>
              <a:schemeClr val="dk1"/>
            </a:solidFill>
            <a:prstDash val="solid"/>
            <a:round/>
            <a:headEnd type="none" w="med" len="med"/>
            <a:tailEnd type="triangle" w="med" len="med"/>
          </a:ln>
        </p:spPr>
      </p:sp>
      <p:sp>
        <p:nvSpPr>
          <p:cNvPr id="2053" name="Google Shape;2053;p44"/>
          <p:cNvSpPr/>
          <p:nvPr/>
        </p:nvSpPr>
        <p:spPr>
          <a:xfrm rot="19980000" flipV="1">
            <a:off x="3753485" y="3553460"/>
            <a:ext cx="1636395" cy="621665"/>
          </a:xfrm>
          <a:custGeom>
            <a:avLst/>
            <a:gdLst/>
            <a:ahLst/>
            <a:cxnLst/>
            <a:rect l="l" t="t" r="r" b="b"/>
            <a:pathLst>
              <a:path w="49182" h="29319" extrusionOk="0">
                <a:moveTo>
                  <a:pt x="0" y="0"/>
                </a:moveTo>
                <a:cubicBezTo>
                  <a:pt x="3231" y="0"/>
                  <a:pt x="7168" y="379"/>
                  <a:pt x="9270" y="2832"/>
                </a:cubicBezTo>
                <a:cubicBezTo>
                  <a:pt x="14521" y="8960"/>
                  <a:pt x="12570" y="20173"/>
                  <a:pt x="19055" y="24977"/>
                </a:cubicBezTo>
                <a:cubicBezTo>
                  <a:pt x="27124" y="30955"/>
                  <a:pt x="40825" y="30545"/>
                  <a:pt x="49182" y="24977"/>
                </a:cubicBezTo>
              </a:path>
            </a:pathLst>
          </a:custGeom>
          <a:noFill/>
          <a:ln w="19050" cap="rnd" cmpd="sng">
            <a:solidFill>
              <a:schemeClr val="dk1"/>
            </a:solidFill>
            <a:prstDash val="solid"/>
            <a:round/>
            <a:headEnd type="none" w="med" len="med"/>
            <a:tailEnd type="triangle" w="med" len="med"/>
          </a:ln>
        </p:spPr>
      </p:sp>
      <p:grpSp>
        <p:nvGrpSpPr>
          <p:cNvPr id="2054" name="Google Shape;2054;p44"/>
          <p:cNvGrpSpPr/>
          <p:nvPr/>
        </p:nvGrpSpPr>
        <p:grpSpPr>
          <a:xfrm flipH="1">
            <a:off x="3666490" y="4371975"/>
            <a:ext cx="131445" cy="320040"/>
            <a:chOff x="3282325" y="2035675"/>
            <a:chExt cx="459575" cy="454825"/>
          </a:xfrm>
        </p:grpSpPr>
        <p:sp>
          <p:nvSpPr>
            <p:cNvPr id="2055" name="Google Shape;2055;p44"/>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6" name="Google Shape;2056;p44"/>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7" name="Google Shape;2057;p44"/>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58" name="Google Shape;2058;p44"/>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897" name="Google Shape;1897;p44"/>
          <p:cNvSpPr txBox="1"/>
          <p:nvPr>
            <p:ph type="title"/>
          </p:nvPr>
        </p:nvSpPr>
        <p:spPr>
          <a:xfrm>
            <a:off x="1545500" y="2206410"/>
            <a:ext cx="669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a:t>
            </a:r>
            <a:r>
              <a:rPr lang="vi-VN" altLang="en-GB"/>
              <a:t> 5 Chương 5: Cài đặt </a:t>
            </a:r>
            <a:r>
              <a:rPr lang="vi-VN" altLang="en-GB"/>
              <a:t>Demo </a:t>
            </a:r>
            <a:endParaRPr lang="vi-VN" alt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891" name="Shape 3891"/>
        <p:cNvGrpSpPr/>
        <p:nvPr/>
      </p:nvGrpSpPr>
      <p:grpSpPr>
        <a:xfrm>
          <a:off x="0" y="0"/>
          <a:ext cx="0" cy="0"/>
          <a:chOff x="0" y="0"/>
          <a:chExt cx="0" cy="0"/>
        </a:xfrm>
      </p:grpSpPr>
      <p:sp>
        <p:nvSpPr>
          <p:cNvPr id="3892" name="Google Shape;3892;p58"/>
          <p:cNvSpPr/>
          <p:nvPr/>
        </p:nvSpPr>
        <p:spPr>
          <a:xfrm rot="5400000">
            <a:off x="7203428" y="1153965"/>
            <a:ext cx="2583900" cy="7899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897" name="Google Shape;3897;p58"/>
          <p:cNvSpPr/>
          <p:nvPr/>
        </p:nvSpPr>
        <p:spPr>
          <a:xfrm>
            <a:off x="467360" y="281305"/>
            <a:ext cx="3703320" cy="80899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000" b="1">
                <a:solidFill>
                  <a:schemeClr val="dk1"/>
                </a:solidFill>
                <a:latin typeface="Alata"/>
                <a:ea typeface="Alata"/>
                <a:cs typeface="Alata"/>
                <a:sym typeface="Alata"/>
              </a:rPr>
              <a:t>5.1 Thiết kế giao diện</a:t>
            </a:r>
            <a:endParaRPr lang="en-GB" sz="2000" b="1">
              <a:solidFill>
                <a:schemeClr val="dk1"/>
              </a:solidFill>
              <a:latin typeface="Alata"/>
              <a:ea typeface="Alata"/>
              <a:cs typeface="Alata"/>
              <a:sym typeface="Alata"/>
            </a:endParaRPr>
          </a:p>
          <a:p>
            <a:pPr marL="0" marR="0" lvl="0" indent="0" algn="l" rtl="0">
              <a:lnSpc>
                <a:spcPct val="100000"/>
              </a:lnSpc>
              <a:spcBef>
                <a:spcPts val="0"/>
              </a:spcBef>
              <a:spcAft>
                <a:spcPts val="0"/>
              </a:spcAft>
              <a:buNone/>
            </a:pPr>
            <a:r>
              <a:rPr lang="en-GB" sz="2000" b="1">
                <a:solidFill>
                  <a:schemeClr val="dk1"/>
                </a:solidFill>
                <a:latin typeface="Alata"/>
                <a:ea typeface="Alata"/>
                <a:cs typeface="Alata"/>
                <a:sym typeface="Alata"/>
              </a:rPr>
              <a:t>- </a:t>
            </a:r>
            <a:r>
              <a:rPr lang="vi-VN" altLang="en-GB" sz="2000" b="1">
                <a:solidFill>
                  <a:schemeClr val="dk1"/>
                </a:solidFill>
                <a:latin typeface="Alata"/>
                <a:ea typeface="Alata"/>
                <a:cs typeface="Alata"/>
                <a:sym typeface="Alata"/>
              </a:rPr>
              <a:t>G</a:t>
            </a:r>
            <a:r>
              <a:rPr lang="en-GB" sz="2000" b="1">
                <a:solidFill>
                  <a:schemeClr val="dk1"/>
                </a:solidFill>
                <a:latin typeface="Alata"/>
                <a:ea typeface="Alata"/>
                <a:cs typeface="Alata"/>
                <a:sym typeface="Alata"/>
              </a:rPr>
              <a:t>iao diện đăng nhập: </a:t>
            </a:r>
            <a:endParaRPr sz="2000" b="1">
              <a:solidFill>
                <a:schemeClr val="dk1"/>
              </a:solidFill>
              <a:latin typeface="Alata"/>
              <a:ea typeface="Alata"/>
              <a:cs typeface="Alata"/>
              <a:sym typeface="Alata"/>
            </a:endParaRPr>
          </a:p>
        </p:txBody>
      </p:sp>
      <p:grpSp>
        <p:nvGrpSpPr>
          <p:cNvPr id="3898" name="Google Shape;3898;p58"/>
          <p:cNvGrpSpPr/>
          <p:nvPr/>
        </p:nvGrpSpPr>
        <p:grpSpPr>
          <a:xfrm rot="-8670" flipH="1">
            <a:off x="684311" y="123948"/>
            <a:ext cx="560324" cy="168324"/>
            <a:chOff x="301275" y="1855975"/>
            <a:chExt cx="7065850" cy="1992000"/>
          </a:xfrm>
        </p:grpSpPr>
        <p:sp>
          <p:nvSpPr>
            <p:cNvPr id="3899" name="Google Shape;3899;p5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5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5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5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5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5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5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5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5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5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5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58"/>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1" name="Google Shape;3911;p5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5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5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4" name="Google Shape;3914;p5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5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5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5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5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5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5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5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5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58"/>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5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5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5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7" name="Google Shape;3927;p58"/>
          <p:cNvGrpSpPr/>
          <p:nvPr/>
        </p:nvGrpSpPr>
        <p:grpSpPr>
          <a:xfrm rot="33868">
            <a:off x="8207853" y="154281"/>
            <a:ext cx="573775" cy="155376"/>
            <a:chOff x="301275" y="1855975"/>
            <a:chExt cx="7065850" cy="1992000"/>
          </a:xfrm>
        </p:grpSpPr>
        <p:sp>
          <p:nvSpPr>
            <p:cNvPr id="3928" name="Google Shape;3928;p5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5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5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5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5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5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5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5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5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5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5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58"/>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5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5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5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5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5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5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5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5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5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5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5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5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58"/>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5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5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5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6" name="Google Shape;3956;p58"/>
          <p:cNvGrpSpPr/>
          <p:nvPr/>
        </p:nvGrpSpPr>
        <p:grpSpPr>
          <a:xfrm>
            <a:off x="8260137" y="727324"/>
            <a:ext cx="471900" cy="1739800"/>
            <a:chOff x="4656512" y="1825874"/>
            <a:chExt cx="471900" cy="1739800"/>
          </a:xfrm>
        </p:grpSpPr>
        <p:sp>
          <p:nvSpPr>
            <p:cNvPr id="3957" name="Google Shape;3957;p58"/>
            <p:cNvSpPr/>
            <p:nvPr/>
          </p:nvSpPr>
          <p:spPr>
            <a:xfrm flipH="1">
              <a:off x="4656512" y="1825874"/>
              <a:ext cx="471900" cy="47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58"/>
            <p:cNvSpPr/>
            <p:nvPr/>
          </p:nvSpPr>
          <p:spPr>
            <a:xfrm flipH="1">
              <a:off x="4656512" y="2459674"/>
              <a:ext cx="471900" cy="47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58"/>
            <p:cNvSpPr/>
            <p:nvPr/>
          </p:nvSpPr>
          <p:spPr>
            <a:xfrm flipH="1">
              <a:off x="4656512" y="3093474"/>
              <a:ext cx="471900" cy="47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971" name="Google Shape;3971;p58"/>
          <p:cNvCxnSpPr/>
          <p:nvPr/>
        </p:nvCxnSpPr>
        <p:spPr>
          <a:xfrm>
            <a:off x="218338" y="218443"/>
            <a:ext cx="248700" cy="462000"/>
          </a:xfrm>
          <a:prstGeom prst="curvedConnector3">
            <a:avLst>
              <a:gd name="adj1" fmla="val 50025"/>
            </a:avLst>
          </a:prstGeom>
          <a:noFill/>
          <a:ln w="19050" cap="flat" cmpd="sng">
            <a:solidFill>
              <a:schemeClr val="dk1"/>
            </a:solidFill>
            <a:prstDash val="solid"/>
            <a:round/>
            <a:headEnd type="none" w="med" len="med"/>
            <a:tailEnd type="triangle" w="med" len="med"/>
          </a:ln>
        </p:spPr>
      </p:cxnSp>
      <p:sp>
        <p:nvSpPr>
          <p:cNvPr id="3974" name="Google Shape;3974;p58"/>
          <p:cNvSpPr/>
          <p:nvPr/>
        </p:nvSpPr>
        <p:spPr>
          <a:xfrm flipH="1">
            <a:off x="4830023" y="1476624"/>
            <a:ext cx="124800" cy="12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58"/>
          <p:cNvSpPr/>
          <p:nvPr/>
        </p:nvSpPr>
        <p:spPr>
          <a:xfrm flipH="1">
            <a:off x="3215360" y="2406124"/>
            <a:ext cx="124800" cy="12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58"/>
          <p:cNvSpPr/>
          <p:nvPr/>
        </p:nvSpPr>
        <p:spPr>
          <a:xfrm flipH="1">
            <a:off x="2767135" y="4200074"/>
            <a:ext cx="124800" cy="12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2" name="Hình ảnh 2"/>
          <p:cNvPicPr>
            <a:picLocks noChangeAspect="1"/>
          </p:cNvPicPr>
          <p:nvPr>
            <p:ph type="pic" idx="2"/>
          </p:nvPr>
        </p:nvPicPr>
        <p:blipFill>
          <a:blip r:embed="rId1" cstate="print">
            <a:extLst>
              <a:ext uri="{28A0092B-C50C-407E-A947-70E740481C1C}">
                <a14:useLocalDpi xmlns:a14="http://schemas.microsoft.com/office/drawing/2010/main" val="0"/>
              </a:ext>
            </a:extLst>
          </a:blip>
          <a:stretch>
            <a:fillRect/>
          </a:stretch>
        </p:blipFill>
        <p:spPr>
          <a:xfrm>
            <a:off x="1115695" y="1059180"/>
            <a:ext cx="7042150" cy="39592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891" name="Shape 3891"/>
        <p:cNvGrpSpPr/>
        <p:nvPr/>
      </p:nvGrpSpPr>
      <p:grpSpPr>
        <a:xfrm>
          <a:off x="0" y="0"/>
          <a:ext cx="0" cy="0"/>
          <a:chOff x="0" y="0"/>
          <a:chExt cx="0" cy="0"/>
        </a:xfrm>
      </p:grpSpPr>
      <p:sp>
        <p:nvSpPr>
          <p:cNvPr id="3892" name="Google Shape;3892;p58"/>
          <p:cNvSpPr/>
          <p:nvPr/>
        </p:nvSpPr>
        <p:spPr>
          <a:xfrm rot="5400000">
            <a:off x="7203428" y="1153965"/>
            <a:ext cx="2583900" cy="7899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3897" name="Google Shape;3897;p58"/>
          <p:cNvSpPr/>
          <p:nvPr/>
        </p:nvSpPr>
        <p:spPr>
          <a:xfrm>
            <a:off x="467360" y="281305"/>
            <a:ext cx="3703320" cy="80899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2000" b="1">
                <a:solidFill>
                  <a:schemeClr val="dk1"/>
                </a:solidFill>
                <a:latin typeface="Alata"/>
                <a:ea typeface="Alata"/>
                <a:cs typeface="Alata"/>
                <a:sym typeface="Alata"/>
              </a:rPr>
              <a:t>5.1 Thiết kế giao diện</a:t>
            </a:r>
            <a:endParaRPr lang="en-GB" sz="2000" b="1">
              <a:solidFill>
                <a:schemeClr val="dk1"/>
              </a:solidFill>
              <a:latin typeface="Alata"/>
              <a:ea typeface="Alata"/>
              <a:cs typeface="Alata"/>
              <a:sym typeface="Alata"/>
            </a:endParaRPr>
          </a:p>
          <a:p>
            <a:pPr marL="0" marR="0" lvl="0" indent="0" algn="l" rtl="0">
              <a:lnSpc>
                <a:spcPct val="100000"/>
              </a:lnSpc>
              <a:spcBef>
                <a:spcPts val="0"/>
              </a:spcBef>
              <a:spcAft>
                <a:spcPts val="0"/>
              </a:spcAft>
              <a:buNone/>
            </a:pPr>
            <a:r>
              <a:rPr lang="en-GB" sz="2000" b="1">
                <a:solidFill>
                  <a:schemeClr val="dk1"/>
                </a:solidFill>
                <a:latin typeface="Alata"/>
                <a:ea typeface="Alata"/>
                <a:cs typeface="Alata"/>
                <a:sym typeface="Alata"/>
              </a:rPr>
              <a:t>- </a:t>
            </a:r>
            <a:r>
              <a:rPr lang="vi-VN" altLang="en-GB" sz="2000" b="1">
                <a:solidFill>
                  <a:schemeClr val="dk1"/>
                </a:solidFill>
                <a:latin typeface="Alata"/>
                <a:ea typeface="Alata"/>
                <a:cs typeface="Alata"/>
                <a:sym typeface="Alata"/>
              </a:rPr>
              <a:t>G</a:t>
            </a:r>
            <a:r>
              <a:rPr lang="en-GB" sz="2000" b="1">
                <a:solidFill>
                  <a:schemeClr val="dk1"/>
                </a:solidFill>
                <a:latin typeface="Alata"/>
                <a:ea typeface="Alata"/>
                <a:cs typeface="Alata"/>
                <a:sym typeface="Alata"/>
              </a:rPr>
              <a:t>iao d</a:t>
            </a:r>
            <a:r>
              <a:rPr lang="vi-VN" altLang="en-GB" sz="2000" b="1">
                <a:solidFill>
                  <a:schemeClr val="dk1"/>
                </a:solidFill>
                <a:latin typeface="Alata"/>
                <a:ea typeface="Alata"/>
                <a:cs typeface="Alata"/>
                <a:sym typeface="Alata"/>
              </a:rPr>
              <a:t>iện trang chủ</a:t>
            </a:r>
            <a:r>
              <a:rPr lang="en-GB" sz="2000" b="1">
                <a:solidFill>
                  <a:schemeClr val="dk1"/>
                </a:solidFill>
                <a:latin typeface="Alata"/>
                <a:ea typeface="Alata"/>
                <a:cs typeface="Alata"/>
                <a:sym typeface="Alata"/>
              </a:rPr>
              <a:t>: </a:t>
            </a:r>
            <a:endParaRPr sz="2000" b="1">
              <a:solidFill>
                <a:schemeClr val="dk1"/>
              </a:solidFill>
              <a:latin typeface="Alata"/>
              <a:ea typeface="Alata"/>
              <a:cs typeface="Alata"/>
              <a:sym typeface="Alata"/>
            </a:endParaRPr>
          </a:p>
        </p:txBody>
      </p:sp>
      <p:grpSp>
        <p:nvGrpSpPr>
          <p:cNvPr id="3898" name="Google Shape;3898;p58"/>
          <p:cNvGrpSpPr/>
          <p:nvPr/>
        </p:nvGrpSpPr>
        <p:grpSpPr>
          <a:xfrm rot="-8670" flipH="1">
            <a:off x="684311" y="123948"/>
            <a:ext cx="560324" cy="168324"/>
            <a:chOff x="301275" y="1855975"/>
            <a:chExt cx="7065850" cy="1992000"/>
          </a:xfrm>
        </p:grpSpPr>
        <p:sp>
          <p:nvSpPr>
            <p:cNvPr id="3899" name="Google Shape;3899;p5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5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5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5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5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5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5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5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5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5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5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58"/>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1" name="Google Shape;3911;p5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5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5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4" name="Google Shape;3914;p5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5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5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5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5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5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5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5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5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58"/>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5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5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5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27" name="Google Shape;3927;p58"/>
          <p:cNvGrpSpPr/>
          <p:nvPr/>
        </p:nvGrpSpPr>
        <p:grpSpPr>
          <a:xfrm rot="33868">
            <a:off x="8207853" y="154281"/>
            <a:ext cx="573775" cy="155376"/>
            <a:chOff x="301275" y="1855975"/>
            <a:chExt cx="7065850" cy="1992000"/>
          </a:xfrm>
        </p:grpSpPr>
        <p:sp>
          <p:nvSpPr>
            <p:cNvPr id="3928" name="Google Shape;3928;p5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5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5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5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5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5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5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5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5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5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5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58"/>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5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5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5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5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5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5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5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5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5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5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5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5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58"/>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5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4" name="Google Shape;3954;p5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5" name="Google Shape;3955;p5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6" name="Google Shape;3956;p58"/>
          <p:cNvGrpSpPr/>
          <p:nvPr/>
        </p:nvGrpSpPr>
        <p:grpSpPr>
          <a:xfrm>
            <a:off x="8260137" y="727324"/>
            <a:ext cx="471900" cy="1739800"/>
            <a:chOff x="4656512" y="1825874"/>
            <a:chExt cx="471900" cy="1739800"/>
          </a:xfrm>
        </p:grpSpPr>
        <p:sp>
          <p:nvSpPr>
            <p:cNvPr id="3957" name="Google Shape;3957;p58"/>
            <p:cNvSpPr/>
            <p:nvPr/>
          </p:nvSpPr>
          <p:spPr>
            <a:xfrm flipH="1">
              <a:off x="4656512" y="1825874"/>
              <a:ext cx="471900" cy="472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58"/>
            <p:cNvSpPr/>
            <p:nvPr/>
          </p:nvSpPr>
          <p:spPr>
            <a:xfrm flipH="1">
              <a:off x="4656512" y="2459674"/>
              <a:ext cx="471900" cy="472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58"/>
            <p:cNvSpPr/>
            <p:nvPr/>
          </p:nvSpPr>
          <p:spPr>
            <a:xfrm flipH="1">
              <a:off x="4656512" y="3093474"/>
              <a:ext cx="471900" cy="47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3971" name="Google Shape;3971;p58"/>
          <p:cNvCxnSpPr/>
          <p:nvPr/>
        </p:nvCxnSpPr>
        <p:spPr>
          <a:xfrm>
            <a:off x="218338" y="218443"/>
            <a:ext cx="248700" cy="462000"/>
          </a:xfrm>
          <a:prstGeom prst="curvedConnector3">
            <a:avLst>
              <a:gd name="adj1" fmla="val 50025"/>
            </a:avLst>
          </a:prstGeom>
          <a:noFill/>
          <a:ln w="19050" cap="flat" cmpd="sng">
            <a:solidFill>
              <a:schemeClr val="dk1"/>
            </a:solidFill>
            <a:prstDash val="solid"/>
            <a:round/>
            <a:headEnd type="none" w="med" len="med"/>
            <a:tailEnd type="triangle" w="med" len="med"/>
          </a:ln>
        </p:spPr>
      </p:cxnSp>
      <p:sp>
        <p:nvSpPr>
          <p:cNvPr id="3974" name="Google Shape;3974;p58"/>
          <p:cNvSpPr/>
          <p:nvPr/>
        </p:nvSpPr>
        <p:spPr>
          <a:xfrm flipH="1">
            <a:off x="4830023" y="1476624"/>
            <a:ext cx="124800" cy="12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58"/>
          <p:cNvSpPr/>
          <p:nvPr/>
        </p:nvSpPr>
        <p:spPr>
          <a:xfrm flipH="1">
            <a:off x="3215360" y="2406124"/>
            <a:ext cx="124800" cy="12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58"/>
          <p:cNvSpPr/>
          <p:nvPr/>
        </p:nvSpPr>
        <p:spPr>
          <a:xfrm flipH="1">
            <a:off x="2767135" y="4200074"/>
            <a:ext cx="124800" cy="124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9" name="Hình ảnh 19"/>
          <p:cNvPicPr>
            <a:picLocks noChangeAspect="1"/>
          </p:cNvPicPr>
          <p:nvPr>
            <p:ph type="pic" idx="2"/>
          </p:nvPr>
        </p:nvPicPr>
        <p:blipFill>
          <a:blip r:embed="rId1" cstate="print">
            <a:extLst>
              <a:ext uri="{28A0092B-C50C-407E-A947-70E740481C1C}">
                <a14:useLocalDpi xmlns:a14="http://schemas.microsoft.com/office/drawing/2010/main" val="0"/>
              </a:ext>
            </a:extLst>
          </a:blip>
          <a:stretch>
            <a:fillRect/>
          </a:stretch>
        </p:blipFill>
        <p:spPr>
          <a:xfrm>
            <a:off x="1151890" y="1059180"/>
            <a:ext cx="6838315" cy="38449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510" name="Shape 510"/>
        <p:cNvGrpSpPr/>
        <p:nvPr/>
      </p:nvGrpSpPr>
      <p:grpSpPr>
        <a:xfrm>
          <a:off x="0" y="0"/>
          <a:ext cx="0" cy="0"/>
          <a:chOff x="0" y="0"/>
          <a:chExt cx="0" cy="0"/>
        </a:xfrm>
      </p:grpSpPr>
      <p:pic>
        <p:nvPicPr>
          <p:cNvPr id="514" name="Google Shape;514;p36"/>
          <p:cNvPicPr preferRelativeResize="0"/>
          <p:nvPr/>
        </p:nvPicPr>
        <p:blipFill rotWithShape="1">
          <a:blip r:embed="rId1"/>
          <a:srcRect t="15768" b="15761"/>
          <a:stretch>
            <a:fillRect/>
          </a:stretch>
        </p:blipFill>
        <p:spPr>
          <a:xfrm>
            <a:off x="1404083" y="3497755"/>
            <a:ext cx="850946" cy="872860"/>
          </a:xfrm>
          <a:prstGeom prst="rect">
            <a:avLst/>
          </a:prstGeom>
          <a:noFill/>
          <a:ln>
            <a:noFill/>
          </a:ln>
          <a:effectLst>
            <a:outerShdw blurRad="14288" dist="9525" dir="4860000" algn="bl" rotWithShape="0">
              <a:srgbClr val="000000">
                <a:alpha val="25000"/>
              </a:srgbClr>
            </a:outerShdw>
          </a:effectLst>
        </p:spPr>
      </p:pic>
      <p:sp>
        <p:nvSpPr>
          <p:cNvPr id="515" name="Google Shape;515;p36"/>
          <p:cNvSpPr/>
          <p:nvPr/>
        </p:nvSpPr>
        <p:spPr>
          <a:xfrm>
            <a:off x="971660" y="599440"/>
            <a:ext cx="2242200" cy="7545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grpSp>
        <p:nvGrpSpPr>
          <p:cNvPr id="518" name="Google Shape;518;p36"/>
          <p:cNvGrpSpPr/>
          <p:nvPr/>
        </p:nvGrpSpPr>
        <p:grpSpPr>
          <a:xfrm flipH="1">
            <a:off x="7092268" y="3881177"/>
            <a:ext cx="1306351" cy="702799"/>
            <a:chOff x="276466" y="3802601"/>
            <a:chExt cx="1306351" cy="702799"/>
          </a:xfrm>
        </p:grpSpPr>
        <p:sp>
          <p:nvSpPr>
            <p:cNvPr id="519" name="Google Shape;519;p36"/>
            <p:cNvSpPr/>
            <p:nvPr/>
          </p:nvSpPr>
          <p:spPr>
            <a:xfrm>
              <a:off x="462017" y="4020600"/>
              <a:ext cx="1120800" cy="48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520" name="Google Shape;520;p36"/>
            <p:cNvGrpSpPr/>
            <p:nvPr/>
          </p:nvGrpSpPr>
          <p:grpSpPr>
            <a:xfrm rot="-1808271" flipH="1">
              <a:off x="275412" y="3951699"/>
              <a:ext cx="638919" cy="168410"/>
              <a:chOff x="301275" y="1855975"/>
              <a:chExt cx="7065850" cy="1992000"/>
            </a:xfrm>
          </p:grpSpPr>
          <p:sp>
            <p:nvSpPr>
              <p:cNvPr id="521" name="Google Shape;521;p3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3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3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3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3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3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3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3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3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3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3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36"/>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3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3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3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3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3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3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3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3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3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3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3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3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36"/>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3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3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3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49" name="Google Shape;549;p36"/>
            <p:cNvSpPr/>
            <p:nvPr/>
          </p:nvSpPr>
          <p:spPr>
            <a:xfrm rot="-5400000" flipH="1">
              <a:off x="921203" y="3746527"/>
              <a:ext cx="202353" cy="1032949"/>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550" name="Google Shape;550;p36"/>
          <p:cNvPicPr preferRelativeResize="0"/>
          <p:nvPr/>
        </p:nvPicPr>
        <p:blipFill rotWithShape="1">
          <a:blip r:embed="rId2"/>
          <a:srcRect l="2244" r="2244" b="13956"/>
          <a:stretch>
            <a:fillRect/>
          </a:stretch>
        </p:blipFill>
        <p:spPr>
          <a:xfrm>
            <a:off x="6035575" y="1700125"/>
            <a:ext cx="2382451" cy="1207524"/>
          </a:xfrm>
          <a:prstGeom prst="rect">
            <a:avLst/>
          </a:prstGeom>
          <a:noFill/>
          <a:ln>
            <a:noFill/>
          </a:ln>
          <a:effectLst>
            <a:outerShdw blurRad="14288" dist="9525" dir="4860000" algn="bl" rotWithShape="0">
              <a:srgbClr val="000000">
                <a:alpha val="25000"/>
              </a:srgbClr>
            </a:outerShdw>
          </a:effectLst>
        </p:spPr>
      </p:pic>
      <p:grpSp>
        <p:nvGrpSpPr>
          <p:cNvPr id="551" name="Google Shape;551;p36"/>
          <p:cNvGrpSpPr/>
          <p:nvPr/>
        </p:nvGrpSpPr>
        <p:grpSpPr>
          <a:xfrm>
            <a:off x="5854816" y="529380"/>
            <a:ext cx="2563459" cy="697795"/>
            <a:chOff x="5854716" y="529380"/>
            <a:chExt cx="2563459" cy="697795"/>
          </a:xfrm>
        </p:grpSpPr>
        <p:sp>
          <p:nvSpPr>
            <p:cNvPr id="552" name="Google Shape;552;p36"/>
            <p:cNvSpPr/>
            <p:nvPr/>
          </p:nvSpPr>
          <p:spPr>
            <a:xfrm>
              <a:off x="6035575" y="680275"/>
              <a:ext cx="2382600" cy="5469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553" name="Google Shape;553;p36"/>
            <p:cNvGrpSpPr/>
            <p:nvPr/>
          </p:nvGrpSpPr>
          <p:grpSpPr>
            <a:xfrm rot="-1808271" flipH="1">
              <a:off x="5853662" y="678477"/>
              <a:ext cx="638919" cy="168410"/>
              <a:chOff x="301275" y="1855975"/>
              <a:chExt cx="7065850" cy="1992000"/>
            </a:xfrm>
          </p:grpSpPr>
          <p:sp>
            <p:nvSpPr>
              <p:cNvPr id="554" name="Google Shape;554;p3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3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3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3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3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3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3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3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3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3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3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36"/>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 name="Google Shape;566;p3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 name="Google Shape;567;p3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 name="Google Shape;568;p3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3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3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3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3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3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3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3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3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3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36"/>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3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3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3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82" name="Google Shape;582;p36"/>
          <p:cNvSpPr/>
          <p:nvPr/>
        </p:nvSpPr>
        <p:spPr>
          <a:xfrm>
            <a:off x="6510850" y="3021425"/>
            <a:ext cx="130500" cy="130500"/>
          </a:xfrm>
          <a:prstGeom prst="ellipse">
            <a:avLst/>
          </a:prstGeom>
          <a:solidFill>
            <a:schemeClr val="dk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83" name="Google Shape;583;p36"/>
          <p:cNvGrpSpPr/>
          <p:nvPr/>
        </p:nvGrpSpPr>
        <p:grpSpPr>
          <a:xfrm rot="-1808271" flipH="1">
            <a:off x="508037" y="3082324"/>
            <a:ext cx="638919" cy="168410"/>
            <a:chOff x="301275" y="1855975"/>
            <a:chExt cx="7065850" cy="1992000"/>
          </a:xfrm>
        </p:grpSpPr>
        <p:sp>
          <p:nvSpPr>
            <p:cNvPr id="584" name="Google Shape;584;p3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3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3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3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3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3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3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3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3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3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3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3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3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3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3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3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3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3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3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3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3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3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3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3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3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3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3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3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12" name="Google Shape;612;p36"/>
          <p:cNvGrpSpPr/>
          <p:nvPr/>
        </p:nvGrpSpPr>
        <p:grpSpPr>
          <a:xfrm rot="1808271">
            <a:off x="2835487" y="630227"/>
            <a:ext cx="638919" cy="168410"/>
            <a:chOff x="301275" y="1855975"/>
            <a:chExt cx="7065850" cy="1992000"/>
          </a:xfrm>
        </p:grpSpPr>
        <p:sp>
          <p:nvSpPr>
            <p:cNvPr id="613" name="Google Shape;613;p3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3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3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3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3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3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3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3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3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3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3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36"/>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3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3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3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3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3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3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3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3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3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3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3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3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36"/>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3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3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3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41" name="Google Shape;641;p36"/>
          <p:cNvSpPr/>
          <p:nvPr/>
        </p:nvSpPr>
        <p:spPr>
          <a:xfrm>
            <a:off x="3972838" y="3961213"/>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36"/>
          <p:cNvSpPr/>
          <p:nvPr/>
        </p:nvSpPr>
        <p:spPr>
          <a:xfrm>
            <a:off x="7800450" y="3021413"/>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43" name="Google Shape;643;p36"/>
          <p:cNvGrpSpPr/>
          <p:nvPr/>
        </p:nvGrpSpPr>
        <p:grpSpPr>
          <a:xfrm rot="-7606" flipH="1">
            <a:off x="6907433" y="1638586"/>
            <a:ext cx="638754" cy="168324"/>
            <a:chOff x="301275" y="1855975"/>
            <a:chExt cx="7065850" cy="1992000"/>
          </a:xfrm>
        </p:grpSpPr>
        <p:sp>
          <p:nvSpPr>
            <p:cNvPr id="644" name="Google Shape;644;p3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3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3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3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3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3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3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3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3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3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3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3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3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3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3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3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3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3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3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3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3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3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3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3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3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3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3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3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672" name="Google Shape;672;p36"/>
          <p:cNvGrpSpPr/>
          <p:nvPr/>
        </p:nvGrpSpPr>
        <p:grpSpPr>
          <a:xfrm>
            <a:off x="2987585" y="3624332"/>
            <a:ext cx="1210425" cy="959008"/>
            <a:chOff x="4644300" y="3924142"/>
            <a:chExt cx="1210425" cy="959008"/>
          </a:xfrm>
        </p:grpSpPr>
        <p:pic>
          <p:nvPicPr>
            <p:cNvPr id="673" name="Google Shape;673;p36"/>
            <p:cNvPicPr preferRelativeResize="0"/>
            <p:nvPr/>
          </p:nvPicPr>
          <p:blipFill>
            <a:blip r:embed="rId3"/>
            <a:stretch>
              <a:fillRect/>
            </a:stretch>
          </p:blipFill>
          <p:spPr>
            <a:xfrm rot="5400000" flipH="1">
              <a:off x="4816787" y="3845212"/>
              <a:ext cx="865451" cy="1210425"/>
            </a:xfrm>
            <a:prstGeom prst="rect">
              <a:avLst/>
            </a:prstGeom>
            <a:noFill/>
            <a:ln>
              <a:noFill/>
            </a:ln>
            <a:effectLst>
              <a:outerShdw blurRad="14288" dist="9525" dir="4860000" algn="bl" rotWithShape="0">
                <a:srgbClr val="000000">
                  <a:alpha val="25000"/>
                </a:srgbClr>
              </a:outerShdw>
            </a:effectLst>
          </p:spPr>
        </p:pic>
        <p:grpSp>
          <p:nvGrpSpPr>
            <p:cNvPr id="674" name="Google Shape;674;p36"/>
            <p:cNvGrpSpPr/>
            <p:nvPr/>
          </p:nvGrpSpPr>
          <p:grpSpPr>
            <a:xfrm rot="-7606" flipH="1">
              <a:off x="4930183" y="3924849"/>
              <a:ext cx="638754" cy="168324"/>
              <a:chOff x="301275" y="1855975"/>
              <a:chExt cx="7065850" cy="1992000"/>
            </a:xfrm>
          </p:grpSpPr>
          <p:sp>
            <p:nvSpPr>
              <p:cNvPr id="675" name="Google Shape;675;p3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3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3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3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3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3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3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3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3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3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3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36"/>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3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3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3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3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3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3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3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3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3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3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3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3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36"/>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3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3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3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703" name="Google Shape;703;p36"/>
          <p:cNvGrpSpPr/>
          <p:nvPr/>
        </p:nvGrpSpPr>
        <p:grpSpPr>
          <a:xfrm rot="-1808902" flipH="1">
            <a:off x="446311" y="656024"/>
            <a:ext cx="808947" cy="213305"/>
            <a:chOff x="301275" y="1855975"/>
            <a:chExt cx="7065850" cy="1992000"/>
          </a:xfrm>
        </p:grpSpPr>
        <p:sp>
          <p:nvSpPr>
            <p:cNvPr id="704" name="Google Shape;704;p36"/>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36"/>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36"/>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36"/>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36"/>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36"/>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36"/>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36"/>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36"/>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36"/>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36"/>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36"/>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36"/>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36"/>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36"/>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36"/>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36"/>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36"/>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36"/>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36"/>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36"/>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36"/>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36"/>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36"/>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36"/>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36"/>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36"/>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36"/>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2" name="Google Shape;732;p36"/>
          <p:cNvSpPr/>
          <p:nvPr/>
        </p:nvSpPr>
        <p:spPr>
          <a:xfrm>
            <a:off x="3514839" y="2899067"/>
            <a:ext cx="776425" cy="269250"/>
          </a:xfrm>
          <a:custGeom>
            <a:avLst/>
            <a:gdLst/>
            <a:ahLst/>
            <a:cxnLst/>
            <a:rect l="l" t="t" r="r" b="b"/>
            <a:pathLst>
              <a:path w="31057" h="10770" extrusionOk="0">
                <a:moveTo>
                  <a:pt x="118" y="10770"/>
                </a:moveTo>
                <a:cubicBezTo>
                  <a:pt x="-1629" y="279"/>
                  <a:pt x="22210" y="-2924"/>
                  <a:pt x="31057" y="2978"/>
                </a:cubicBezTo>
              </a:path>
            </a:pathLst>
          </a:custGeom>
          <a:noFill/>
          <a:ln w="19050" cap="rnd" cmpd="sng">
            <a:solidFill>
              <a:schemeClr val="dk1"/>
            </a:solidFill>
            <a:prstDash val="solid"/>
            <a:round/>
            <a:headEnd type="none" w="med" len="med"/>
            <a:tailEnd type="triangle" w="med" len="med"/>
          </a:ln>
        </p:spPr>
      </p:sp>
      <p:sp>
        <p:nvSpPr>
          <p:cNvPr id="733" name="Google Shape;733;p36"/>
          <p:cNvSpPr/>
          <p:nvPr/>
        </p:nvSpPr>
        <p:spPr>
          <a:xfrm>
            <a:off x="8622625" y="1059925"/>
            <a:ext cx="310500" cy="945350"/>
          </a:xfrm>
          <a:custGeom>
            <a:avLst/>
            <a:gdLst/>
            <a:ahLst/>
            <a:cxnLst/>
            <a:rect l="l" t="t" r="r" b="b"/>
            <a:pathLst>
              <a:path w="12420" h="37814" extrusionOk="0">
                <a:moveTo>
                  <a:pt x="1604" y="37814"/>
                </a:moveTo>
                <a:cubicBezTo>
                  <a:pt x="7729" y="29067"/>
                  <a:pt x="14966" y="17419"/>
                  <a:pt x="11459" y="7334"/>
                </a:cubicBezTo>
                <a:cubicBezTo>
                  <a:pt x="9969" y="3051"/>
                  <a:pt x="4057" y="2026"/>
                  <a:pt x="0" y="0"/>
                </a:cubicBezTo>
              </a:path>
            </a:pathLst>
          </a:custGeom>
          <a:noFill/>
          <a:ln w="19050" cap="rnd" cmpd="sng">
            <a:solidFill>
              <a:schemeClr val="dk1"/>
            </a:solidFill>
            <a:prstDash val="solid"/>
            <a:round/>
            <a:headEnd type="none" w="med" len="med"/>
            <a:tailEnd type="triangle" w="med" len="med"/>
          </a:ln>
        </p:spPr>
      </p:sp>
      <p:grpSp>
        <p:nvGrpSpPr>
          <p:cNvPr id="734" name="Google Shape;734;p36"/>
          <p:cNvGrpSpPr/>
          <p:nvPr/>
        </p:nvGrpSpPr>
        <p:grpSpPr>
          <a:xfrm>
            <a:off x="6434125" y="799725"/>
            <a:ext cx="1585725" cy="308100"/>
            <a:chOff x="6434025" y="799725"/>
            <a:chExt cx="1585725" cy="308100"/>
          </a:xfrm>
        </p:grpSpPr>
        <p:sp>
          <p:nvSpPr>
            <p:cNvPr id="735" name="Google Shape;735;p36"/>
            <p:cNvSpPr/>
            <p:nvPr/>
          </p:nvSpPr>
          <p:spPr>
            <a:xfrm>
              <a:off x="6434025" y="799725"/>
              <a:ext cx="308100" cy="30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36"/>
            <p:cNvSpPr/>
            <p:nvPr/>
          </p:nvSpPr>
          <p:spPr>
            <a:xfrm>
              <a:off x="6868026" y="799725"/>
              <a:ext cx="308100" cy="30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36"/>
            <p:cNvSpPr/>
            <p:nvPr/>
          </p:nvSpPr>
          <p:spPr>
            <a:xfrm>
              <a:off x="7302028" y="799725"/>
              <a:ext cx="308100" cy="308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36"/>
            <p:cNvSpPr/>
            <p:nvPr/>
          </p:nvSpPr>
          <p:spPr>
            <a:xfrm>
              <a:off x="7711650" y="799725"/>
              <a:ext cx="308100" cy="30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39" name="Google Shape;739;p36"/>
          <p:cNvSpPr/>
          <p:nvPr/>
        </p:nvSpPr>
        <p:spPr>
          <a:xfrm flipH="1">
            <a:off x="3365709" y="3867547"/>
            <a:ext cx="546900" cy="546900"/>
          </a:xfrm>
          <a:prstGeom prst="ellipse">
            <a:avLst/>
          </a:prstGeom>
          <a:solidFill>
            <a:srgbClr val="6F927E">
              <a:alpha val="6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36"/>
          <p:cNvSpPr txBox="1"/>
          <p:nvPr>
            <p:ph type="title"/>
          </p:nvPr>
        </p:nvSpPr>
        <p:spPr>
          <a:xfrm>
            <a:off x="1129665" y="1459865"/>
            <a:ext cx="6474460" cy="168719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sz="2400"/>
              <a:t>Cảm ơn thầy cô và các bạn đã lắng nghe phần báo cáo của nhóm chúng em!!!</a:t>
            </a:r>
            <a:endParaRPr lang="vi-VN" altLang="en-GB"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068" name="Shape 3068"/>
        <p:cNvGrpSpPr/>
        <p:nvPr/>
      </p:nvGrpSpPr>
      <p:grpSpPr>
        <a:xfrm>
          <a:off x="0" y="0"/>
          <a:ext cx="0" cy="0"/>
          <a:chOff x="0" y="0"/>
          <a:chExt cx="0" cy="0"/>
        </a:xfrm>
      </p:grpSpPr>
      <p:sp>
        <p:nvSpPr>
          <p:cNvPr id="3069" name="Google Shape;3069;p53"/>
          <p:cNvSpPr txBox="1"/>
          <p:nvPr>
            <p:ph type="title"/>
          </p:nvPr>
        </p:nvSpPr>
        <p:spPr>
          <a:xfrm>
            <a:off x="843300" y="1460175"/>
            <a:ext cx="825000" cy="65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50%</a:t>
            </a:r>
            <a:endParaRPr lang="en-GB"/>
          </a:p>
        </p:txBody>
      </p:sp>
      <p:sp>
        <p:nvSpPr>
          <p:cNvPr id="3070" name="Google Shape;3070;p53"/>
          <p:cNvSpPr txBox="1"/>
          <p:nvPr>
            <p:ph type="title" idx="2"/>
          </p:nvPr>
        </p:nvSpPr>
        <p:spPr>
          <a:xfrm>
            <a:off x="720000" y="5293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 USE SOME </a:t>
            </a:r>
            <a:r>
              <a:rPr lang="en-GB">
                <a:solidFill>
                  <a:schemeClr val="accent2"/>
                </a:solidFill>
              </a:rPr>
              <a:t>PERCENTAGE</a:t>
            </a:r>
            <a:endParaRPr>
              <a:solidFill>
                <a:schemeClr val="accent2"/>
              </a:solidFill>
            </a:endParaRPr>
          </a:p>
        </p:txBody>
      </p:sp>
      <p:sp>
        <p:nvSpPr>
          <p:cNvPr id="3071" name="Google Shape;3071;p53"/>
          <p:cNvSpPr txBox="1"/>
          <p:nvPr>
            <p:ph type="subTitle" idx="1"/>
          </p:nvPr>
        </p:nvSpPr>
        <p:spPr>
          <a:xfrm>
            <a:off x="1831475" y="163093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Mercury is the closest planet to the Sun</a:t>
            </a:r>
            <a:endParaRPr lang="en-GB"/>
          </a:p>
        </p:txBody>
      </p:sp>
      <p:cxnSp>
        <p:nvCxnSpPr>
          <p:cNvPr id="3072" name="Google Shape;3072;p53"/>
          <p:cNvCxnSpPr>
            <a:stCxn id="3073" idx="2"/>
            <a:endCxn id="3074" idx="6"/>
          </p:cNvCxnSpPr>
          <p:nvPr/>
        </p:nvCxnSpPr>
        <p:spPr>
          <a:xfrm>
            <a:off x="1926493" y="1499888"/>
            <a:ext cx="1716000" cy="0"/>
          </a:xfrm>
          <a:prstGeom prst="straightConnector1">
            <a:avLst/>
          </a:prstGeom>
          <a:noFill/>
          <a:ln w="9525" cap="rnd" cmpd="sng">
            <a:solidFill>
              <a:schemeClr val="dk1"/>
            </a:solidFill>
            <a:prstDash val="solid"/>
            <a:round/>
            <a:headEnd type="none" w="med" len="med"/>
            <a:tailEnd type="none" w="med" len="med"/>
          </a:ln>
        </p:spPr>
      </p:cxnSp>
      <p:sp>
        <p:nvSpPr>
          <p:cNvPr id="3073" name="Google Shape;3073;p53"/>
          <p:cNvSpPr/>
          <p:nvPr/>
        </p:nvSpPr>
        <p:spPr>
          <a:xfrm flipH="1">
            <a:off x="1798393" y="1435838"/>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53"/>
          <p:cNvSpPr/>
          <p:nvPr/>
        </p:nvSpPr>
        <p:spPr>
          <a:xfrm flipH="1">
            <a:off x="3642543" y="1435838"/>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75" name="Google Shape;3075;p53"/>
          <p:cNvCxnSpPr>
            <a:stCxn id="3073" idx="2"/>
          </p:cNvCxnSpPr>
          <p:nvPr/>
        </p:nvCxnSpPr>
        <p:spPr>
          <a:xfrm>
            <a:off x="1926493" y="1499888"/>
            <a:ext cx="874500" cy="0"/>
          </a:xfrm>
          <a:prstGeom prst="straightConnector1">
            <a:avLst/>
          </a:prstGeom>
          <a:noFill/>
          <a:ln w="76200" cap="rnd" cmpd="sng">
            <a:solidFill>
              <a:schemeClr val="accent2"/>
            </a:solidFill>
            <a:prstDash val="solid"/>
            <a:round/>
            <a:headEnd type="none" w="med" len="med"/>
            <a:tailEnd type="none" w="med" len="med"/>
          </a:ln>
        </p:spPr>
      </p:cxnSp>
      <p:sp>
        <p:nvSpPr>
          <p:cNvPr id="3076" name="Google Shape;3076;p53"/>
          <p:cNvSpPr txBox="1"/>
          <p:nvPr>
            <p:ph type="title" idx="3"/>
          </p:nvPr>
        </p:nvSpPr>
        <p:spPr>
          <a:xfrm>
            <a:off x="843300" y="2452325"/>
            <a:ext cx="825000" cy="65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30%</a:t>
            </a:r>
            <a:endParaRPr lang="en-GB"/>
          </a:p>
        </p:txBody>
      </p:sp>
      <p:sp>
        <p:nvSpPr>
          <p:cNvPr id="3077" name="Google Shape;3077;p53"/>
          <p:cNvSpPr txBox="1"/>
          <p:nvPr>
            <p:ph type="subTitle" idx="4"/>
          </p:nvPr>
        </p:nvSpPr>
        <p:spPr>
          <a:xfrm>
            <a:off x="1831475" y="262308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Venus is the second planet from the Sun</a:t>
            </a:r>
            <a:endParaRPr lang="en-GB"/>
          </a:p>
        </p:txBody>
      </p:sp>
      <p:sp>
        <p:nvSpPr>
          <p:cNvPr id="3078" name="Google Shape;3078;p53"/>
          <p:cNvSpPr txBox="1"/>
          <p:nvPr>
            <p:ph type="title" idx="5"/>
          </p:nvPr>
        </p:nvSpPr>
        <p:spPr>
          <a:xfrm>
            <a:off x="4981600" y="1460175"/>
            <a:ext cx="825000" cy="65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20%</a:t>
            </a:r>
            <a:endParaRPr lang="en-GB"/>
          </a:p>
        </p:txBody>
      </p:sp>
      <p:sp>
        <p:nvSpPr>
          <p:cNvPr id="3079" name="Google Shape;3079;p53"/>
          <p:cNvSpPr txBox="1"/>
          <p:nvPr>
            <p:ph type="subTitle" idx="6"/>
          </p:nvPr>
        </p:nvSpPr>
        <p:spPr>
          <a:xfrm>
            <a:off x="5969775" y="163093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Earth is the only planet known to harbor life</a:t>
            </a:r>
            <a:endParaRPr lang="en-GB"/>
          </a:p>
        </p:txBody>
      </p:sp>
      <p:sp>
        <p:nvSpPr>
          <p:cNvPr id="3080" name="Google Shape;3080;p53"/>
          <p:cNvSpPr txBox="1"/>
          <p:nvPr>
            <p:ph type="title" idx="7"/>
          </p:nvPr>
        </p:nvSpPr>
        <p:spPr>
          <a:xfrm>
            <a:off x="4981600" y="2452325"/>
            <a:ext cx="825000" cy="65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80%</a:t>
            </a:r>
            <a:endParaRPr lang="en-GB"/>
          </a:p>
        </p:txBody>
      </p:sp>
      <p:sp>
        <p:nvSpPr>
          <p:cNvPr id="3081" name="Google Shape;3081;p53"/>
          <p:cNvSpPr txBox="1"/>
          <p:nvPr>
            <p:ph type="subTitle" idx="8"/>
          </p:nvPr>
        </p:nvSpPr>
        <p:spPr>
          <a:xfrm>
            <a:off x="5969775" y="2623089"/>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Despite being red, Mars is very cold</a:t>
            </a:r>
            <a:endParaRPr lang="en-GB"/>
          </a:p>
        </p:txBody>
      </p:sp>
      <p:cxnSp>
        <p:nvCxnSpPr>
          <p:cNvPr id="3082" name="Google Shape;3082;p53"/>
          <p:cNvCxnSpPr>
            <a:stCxn id="3083" idx="2"/>
            <a:endCxn id="3084" idx="6"/>
          </p:cNvCxnSpPr>
          <p:nvPr/>
        </p:nvCxnSpPr>
        <p:spPr>
          <a:xfrm>
            <a:off x="1926493" y="2488143"/>
            <a:ext cx="1716000" cy="0"/>
          </a:xfrm>
          <a:prstGeom prst="straightConnector1">
            <a:avLst/>
          </a:prstGeom>
          <a:noFill/>
          <a:ln w="9525" cap="rnd" cmpd="sng">
            <a:solidFill>
              <a:schemeClr val="dk1"/>
            </a:solidFill>
            <a:prstDash val="solid"/>
            <a:round/>
            <a:headEnd type="none" w="med" len="med"/>
            <a:tailEnd type="none" w="med" len="med"/>
          </a:ln>
        </p:spPr>
      </p:cxnSp>
      <p:sp>
        <p:nvSpPr>
          <p:cNvPr id="3083" name="Google Shape;3083;p53"/>
          <p:cNvSpPr/>
          <p:nvPr/>
        </p:nvSpPr>
        <p:spPr>
          <a:xfrm flipH="1">
            <a:off x="1798393" y="2424093"/>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53"/>
          <p:cNvSpPr/>
          <p:nvPr/>
        </p:nvSpPr>
        <p:spPr>
          <a:xfrm flipH="1">
            <a:off x="3642543" y="2424093"/>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85" name="Google Shape;3085;p53"/>
          <p:cNvCxnSpPr>
            <a:stCxn id="3083" idx="2"/>
          </p:cNvCxnSpPr>
          <p:nvPr/>
        </p:nvCxnSpPr>
        <p:spPr>
          <a:xfrm>
            <a:off x="1926493" y="2488143"/>
            <a:ext cx="599400" cy="0"/>
          </a:xfrm>
          <a:prstGeom prst="straightConnector1">
            <a:avLst/>
          </a:prstGeom>
          <a:noFill/>
          <a:ln w="76200" cap="rnd" cmpd="sng">
            <a:solidFill>
              <a:schemeClr val="accent2"/>
            </a:solidFill>
            <a:prstDash val="solid"/>
            <a:round/>
            <a:headEnd type="none" w="med" len="med"/>
            <a:tailEnd type="none" w="med" len="med"/>
          </a:ln>
        </p:spPr>
      </p:cxnSp>
      <p:cxnSp>
        <p:nvCxnSpPr>
          <p:cNvPr id="3086" name="Google Shape;3086;p53"/>
          <p:cNvCxnSpPr>
            <a:stCxn id="3087" idx="2"/>
            <a:endCxn id="3088" idx="6"/>
          </p:cNvCxnSpPr>
          <p:nvPr/>
        </p:nvCxnSpPr>
        <p:spPr>
          <a:xfrm>
            <a:off x="6097868" y="1499888"/>
            <a:ext cx="1716000" cy="0"/>
          </a:xfrm>
          <a:prstGeom prst="straightConnector1">
            <a:avLst/>
          </a:prstGeom>
          <a:noFill/>
          <a:ln w="9525" cap="rnd" cmpd="sng">
            <a:solidFill>
              <a:schemeClr val="dk1"/>
            </a:solidFill>
            <a:prstDash val="solid"/>
            <a:round/>
            <a:headEnd type="none" w="med" len="med"/>
            <a:tailEnd type="none" w="med" len="med"/>
          </a:ln>
        </p:spPr>
      </p:cxnSp>
      <p:sp>
        <p:nvSpPr>
          <p:cNvPr id="3087" name="Google Shape;3087;p53"/>
          <p:cNvSpPr/>
          <p:nvPr/>
        </p:nvSpPr>
        <p:spPr>
          <a:xfrm flipH="1">
            <a:off x="5969768" y="1435838"/>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53"/>
          <p:cNvSpPr/>
          <p:nvPr/>
        </p:nvSpPr>
        <p:spPr>
          <a:xfrm flipH="1">
            <a:off x="7813918" y="1435838"/>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89" name="Google Shape;3089;p53"/>
          <p:cNvCxnSpPr>
            <a:stCxn id="3087" idx="2"/>
          </p:cNvCxnSpPr>
          <p:nvPr/>
        </p:nvCxnSpPr>
        <p:spPr>
          <a:xfrm>
            <a:off x="6097868" y="1499888"/>
            <a:ext cx="237900" cy="0"/>
          </a:xfrm>
          <a:prstGeom prst="straightConnector1">
            <a:avLst/>
          </a:prstGeom>
          <a:noFill/>
          <a:ln w="76200" cap="rnd" cmpd="sng">
            <a:solidFill>
              <a:schemeClr val="accent2"/>
            </a:solidFill>
            <a:prstDash val="solid"/>
            <a:round/>
            <a:headEnd type="none" w="med" len="med"/>
            <a:tailEnd type="none" w="med" len="med"/>
          </a:ln>
        </p:spPr>
      </p:cxnSp>
      <p:cxnSp>
        <p:nvCxnSpPr>
          <p:cNvPr id="3090" name="Google Shape;3090;p53"/>
          <p:cNvCxnSpPr>
            <a:stCxn id="3091" idx="2"/>
            <a:endCxn id="3092" idx="6"/>
          </p:cNvCxnSpPr>
          <p:nvPr/>
        </p:nvCxnSpPr>
        <p:spPr>
          <a:xfrm>
            <a:off x="6097868" y="2488143"/>
            <a:ext cx="1716000" cy="0"/>
          </a:xfrm>
          <a:prstGeom prst="straightConnector1">
            <a:avLst/>
          </a:prstGeom>
          <a:noFill/>
          <a:ln w="9525" cap="rnd" cmpd="sng">
            <a:solidFill>
              <a:schemeClr val="dk1"/>
            </a:solidFill>
            <a:prstDash val="solid"/>
            <a:round/>
            <a:headEnd type="none" w="med" len="med"/>
            <a:tailEnd type="none" w="med" len="med"/>
          </a:ln>
        </p:spPr>
      </p:cxnSp>
      <p:sp>
        <p:nvSpPr>
          <p:cNvPr id="3091" name="Google Shape;3091;p53"/>
          <p:cNvSpPr/>
          <p:nvPr/>
        </p:nvSpPr>
        <p:spPr>
          <a:xfrm flipH="1">
            <a:off x="5969768" y="2424093"/>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53"/>
          <p:cNvSpPr/>
          <p:nvPr/>
        </p:nvSpPr>
        <p:spPr>
          <a:xfrm flipH="1">
            <a:off x="7813918" y="2424093"/>
            <a:ext cx="128100" cy="12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093" name="Google Shape;3093;p53"/>
          <p:cNvCxnSpPr>
            <a:stCxn id="3091" idx="2"/>
          </p:cNvCxnSpPr>
          <p:nvPr/>
        </p:nvCxnSpPr>
        <p:spPr>
          <a:xfrm>
            <a:off x="6097868" y="2488143"/>
            <a:ext cx="1239900" cy="0"/>
          </a:xfrm>
          <a:prstGeom prst="straightConnector1">
            <a:avLst/>
          </a:prstGeom>
          <a:noFill/>
          <a:ln w="76200" cap="rnd" cmpd="sng">
            <a:solidFill>
              <a:schemeClr val="accent2"/>
            </a:solidFill>
            <a:prstDash val="solid"/>
            <a:round/>
            <a:headEnd type="none" w="med" len="med"/>
            <a:tailEnd type="none" w="med" len="med"/>
          </a:ln>
        </p:spPr>
      </p:cxnSp>
      <p:pic>
        <p:nvPicPr>
          <p:cNvPr id="3094" name="Google Shape;3094;p53"/>
          <p:cNvPicPr preferRelativeResize="0"/>
          <p:nvPr/>
        </p:nvPicPr>
        <p:blipFill rotWithShape="1">
          <a:blip r:embed="rId1"/>
          <a:srcRect t="700" b="690"/>
          <a:stretch>
            <a:fillRect/>
          </a:stretch>
        </p:blipFill>
        <p:spPr>
          <a:xfrm>
            <a:off x="6951025" y="3615250"/>
            <a:ext cx="1931975" cy="1267900"/>
          </a:xfrm>
          <a:prstGeom prst="rect">
            <a:avLst/>
          </a:prstGeom>
          <a:noFill/>
          <a:ln>
            <a:noFill/>
          </a:ln>
          <a:effectLst>
            <a:outerShdw blurRad="14288" dist="9525" dir="4860000" algn="bl" rotWithShape="0">
              <a:srgbClr val="000000">
                <a:alpha val="25000"/>
              </a:srgbClr>
            </a:outerShdw>
          </a:effectLst>
        </p:spPr>
      </p:pic>
      <p:grpSp>
        <p:nvGrpSpPr>
          <p:cNvPr id="3095" name="Google Shape;3095;p53"/>
          <p:cNvGrpSpPr/>
          <p:nvPr/>
        </p:nvGrpSpPr>
        <p:grpSpPr>
          <a:xfrm>
            <a:off x="260999" y="3767407"/>
            <a:ext cx="1434838" cy="1115812"/>
            <a:chOff x="7779250" y="122604"/>
            <a:chExt cx="1210425" cy="941296"/>
          </a:xfrm>
        </p:grpSpPr>
        <p:pic>
          <p:nvPicPr>
            <p:cNvPr id="3096" name="Google Shape;3096;p53"/>
            <p:cNvPicPr preferRelativeResize="0"/>
            <p:nvPr/>
          </p:nvPicPr>
          <p:blipFill>
            <a:blip r:embed="rId2"/>
            <a:stretch>
              <a:fillRect/>
            </a:stretch>
          </p:blipFill>
          <p:spPr>
            <a:xfrm rot="5400000" flipH="1">
              <a:off x="7951737" y="25962"/>
              <a:ext cx="865451" cy="1210425"/>
            </a:xfrm>
            <a:prstGeom prst="rect">
              <a:avLst/>
            </a:prstGeom>
            <a:noFill/>
            <a:ln>
              <a:noFill/>
            </a:ln>
            <a:effectLst>
              <a:outerShdw blurRad="14288" dist="9525" dir="4860000" algn="bl" rotWithShape="0">
                <a:srgbClr val="000000">
                  <a:alpha val="25000"/>
                </a:srgbClr>
              </a:outerShdw>
            </a:effectLst>
          </p:spPr>
        </p:pic>
        <p:grpSp>
          <p:nvGrpSpPr>
            <p:cNvPr id="3097" name="Google Shape;3097;p53"/>
            <p:cNvGrpSpPr/>
            <p:nvPr/>
          </p:nvGrpSpPr>
          <p:grpSpPr>
            <a:xfrm rot="3799">
              <a:off x="8064725" y="122957"/>
              <a:ext cx="639460" cy="168523"/>
              <a:chOff x="301275" y="1855975"/>
              <a:chExt cx="7065850" cy="1992000"/>
            </a:xfrm>
          </p:grpSpPr>
          <p:sp>
            <p:nvSpPr>
              <p:cNvPr id="3098" name="Google Shape;3098;p5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5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5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5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5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5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5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5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5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5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5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5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5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5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5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5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5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5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5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5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5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5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5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5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5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5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5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5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3126" name="Google Shape;3126;p53"/>
          <p:cNvGrpSpPr/>
          <p:nvPr/>
        </p:nvGrpSpPr>
        <p:grpSpPr>
          <a:xfrm>
            <a:off x="4490018" y="3990821"/>
            <a:ext cx="2284913" cy="892322"/>
            <a:chOff x="4490018" y="3990821"/>
            <a:chExt cx="2284913" cy="892322"/>
          </a:xfrm>
        </p:grpSpPr>
        <p:sp>
          <p:nvSpPr>
            <p:cNvPr id="3127" name="Google Shape;3127;p53"/>
            <p:cNvSpPr/>
            <p:nvPr/>
          </p:nvSpPr>
          <p:spPr>
            <a:xfrm>
              <a:off x="4582532" y="4091143"/>
              <a:ext cx="2192400" cy="7920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3128" name="Google Shape;3128;p53"/>
            <p:cNvGrpSpPr/>
            <p:nvPr/>
          </p:nvGrpSpPr>
          <p:grpSpPr>
            <a:xfrm rot="-1350463">
              <a:off x="4498065" y="4106587"/>
              <a:ext cx="638645" cy="168324"/>
              <a:chOff x="301275" y="1855975"/>
              <a:chExt cx="7065850" cy="1992000"/>
            </a:xfrm>
          </p:grpSpPr>
          <p:sp>
            <p:nvSpPr>
              <p:cNvPr id="3129" name="Google Shape;3129;p53"/>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53"/>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53"/>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53"/>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53"/>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53"/>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53"/>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53"/>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53"/>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53"/>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53"/>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53"/>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53"/>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53"/>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53"/>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53"/>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53"/>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53"/>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53"/>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53"/>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53"/>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53"/>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53"/>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53"/>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53"/>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53"/>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53"/>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53"/>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3157" name="Google Shape;3157;p53"/>
          <p:cNvSpPr/>
          <p:nvPr/>
        </p:nvSpPr>
        <p:spPr>
          <a:xfrm>
            <a:off x="3640875" y="3625775"/>
            <a:ext cx="3134100" cy="2892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200">
                <a:solidFill>
                  <a:schemeClr val="dk1"/>
                </a:solidFill>
                <a:latin typeface="Inter Tight"/>
                <a:ea typeface="Inter Tight"/>
                <a:cs typeface="Inter Tight"/>
                <a:sym typeface="Inter Tight"/>
              </a:rPr>
              <a:t>You can write here</a:t>
            </a:r>
            <a:endParaRPr sz="1200">
              <a:solidFill>
                <a:schemeClr val="dk1"/>
              </a:solidFill>
              <a:latin typeface="Inter Tight"/>
              <a:ea typeface="Inter Tight"/>
              <a:cs typeface="Inter Tight"/>
              <a:sym typeface="Inter Tight"/>
            </a:endParaRPr>
          </a:p>
        </p:txBody>
      </p:sp>
      <p:pic>
        <p:nvPicPr>
          <p:cNvPr id="3158" name="Google Shape;3158;p53"/>
          <p:cNvPicPr preferRelativeResize="0"/>
          <p:nvPr/>
        </p:nvPicPr>
        <p:blipFill rotWithShape="1">
          <a:blip r:embed="rId3"/>
          <a:srcRect l="17671" r="17671"/>
          <a:stretch>
            <a:fillRect/>
          </a:stretch>
        </p:blipFill>
        <p:spPr>
          <a:xfrm>
            <a:off x="3640864" y="4091150"/>
            <a:ext cx="768114" cy="792000"/>
          </a:xfrm>
          <a:prstGeom prst="rect">
            <a:avLst/>
          </a:prstGeom>
          <a:noFill/>
          <a:ln>
            <a:noFill/>
          </a:ln>
          <a:effectLst>
            <a:outerShdw blurRad="14288" dist="9525" dir="4860000" algn="bl" rotWithShape="0">
              <a:srgbClr val="000000">
                <a:alpha val="25000"/>
              </a:srgbClr>
            </a:outerShdw>
          </a:effectLst>
        </p:spPr>
      </p:pic>
      <p:sp>
        <p:nvSpPr>
          <p:cNvPr id="3159" name="Google Shape;3159;p53"/>
          <p:cNvSpPr/>
          <p:nvPr/>
        </p:nvSpPr>
        <p:spPr>
          <a:xfrm>
            <a:off x="3959663" y="4024588"/>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53"/>
          <p:cNvSpPr/>
          <p:nvPr/>
        </p:nvSpPr>
        <p:spPr>
          <a:xfrm>
            <a:off x="8516125" y="3571425"/>
            <a:ext cx="130500" cy="130500"/>
          </a:xfrm>
          <a:prstGeom prst="ellipse">
            <a:avLst/>
          </a:prstGeom>
          <a:solidFill>
            <a:schemeClr val="l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53"/>
          <p:cNvSpPr/>
          <p:nvPr/>
        </p:nvSpPr>
        <p:spPr>
          <a:xfrm>
            <a:off x="1843800" y="4137175"/>
            <a:ext cx="1715956" cy="399846"/>
          </a:xfrm>
          <a:custGeom>
            <a:avLst/>
            <a:gdLst/>
            <a:ahLst/>
            <a:cxnLst/>
            <a:rect l="l" t="t" r="r" b="b"/>
            <a:pathLst>
              <a:path w="57752" h="23026" extrusionOk="0">
                <a:moveTo>
                  <a:pt x="0" y="4234"/>
                </a:moveTo>
                <a:cubicBezTo>
                  <a:pt x="9293" y="-5053"/>
                  <a:pt x="27956" y="3016"/>
                  <a:pt x="38960" y="10193"/>
                </a:cubicBezTo>
                <a:cubicBezTo>
                  <a:pt x="45313" y="14337"/>
                  <a:pt x="50393" y="21188"/>
                  <a:pt x="57752" y="23026"/>
                </a:cubicBezTo>
              </a:path>
            </a:pathLst>
          </a:custGeom>
          <a:noFill/>
          <a:ln w="19050" cap="rnd" cmpd="sng">
            <a:solidFill>
              <a:schemeClr val="dk1"/>
            </a:solidFill>
            <a:prstDash val="solid"/>
            <a:round/>
            <a:headEnd type="none" w="med" len="med"/>
            <a:tailEnd type="triangle" w="med" len="med"/>
          </a:ln>
        </p:spPr>
      </p:sp>
      <p:sp>
        <p:nvSpPr>
          <p:cNvPr id="3162" name="Google Shape;3162;p53"/>
          <p:cNvSpPr/>
          <p:nvPr/>
        </p:nvSpPr>
        <p:spPr>
          <a:xfrm>
            <a:off x="1851750" y="4355400"/>
            <a:ext cx="1633200" cy="655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GB" sz="1200">
                <a:solidFill>
                  <a:schemeClr val="dk1"/>
                </a:solidFill>
                <a:latin typeface="Inter Tight"/>
                <a:ea typeface="Inter Tight"/>
                <a:cs typeface="Inter Tight"/>
                <a:sym typeface="Inter Tight"/>
              </a:rPr>
              <a:t>This arrow means something important</a:t>
            </a:r>
            <a:endParaRPr sz="1200">
              <a:solidFill>
                <a:schemeClr val="dk1"/>
              </a:solidFill>
              <a:latin typeface="Inter Tight"/>
              <a:ea typeface="Inter Tight"/>
              <a:cs typeface="Inter Tight"/>
              <a:sym typeface="Inter Tight"/>
            </a:endParaRPr>
          </a:p>
        </p:txBody>
      </p:sp>
      <p:sp>
        <p:nvSpPr>
          <p:cNvPr id="3163" name="Google Shape;3163;p53"/>
          <p:cNvSpPr/>
          <p:nvPr/>
        </p:nvSpPr>
        <p:spPr>
          <a:xfrm>
            <a:off x="8586600" y="1255900"/>
            <a:ext cx="326400" cy="2201325"/>
          </a:xfrm>
          <a:custGeom>
            <a:avLst/>
            <a:gdLst/>
            <a:ahLst/>
            <a:cxnLst/>
            <a:rect l="l" t="t" r="r" b="b"/>
            <a:pathLst>
              <a:path w="13056" h="88053" extrusionOk="0">
                <a:moveTo>
                  <a:pt x="0" y="88053"/>
                </a:moveTo>
                <a:cubicBezTo>
                  <a:pt x="7532" y="77696"/>
                  <a:pt x="8101" y="63672"/>
                  <a:pt x="10443" y="51082"/>
                </a:cubicBezTo>
                <a:cubicBezTo>
                  <a:pt x="13583" y="34207"/>
                  <a:pt x="16089" y="12137"/>
                  <a:pt x="3952" y="0"/>
                </a:cubicBezTo>
              </a:path>
            </a:pathLst>
          </a:custGeom>
          <a:noFill/>
          <a:ln w="19050" cap="rnd" cmpd="sng">
            <a:solidFill>
              <a:schemeClr val="dk1"/>
            </a:solidFill>
            <a:prstDash val="solid"/>
            <a:round/>
            <a:headEnd type="none" w="med" len="med"/>
            <a:tailEnd type="triangle" w="med" len="med"/>
          </a:ln>
        </p:spPr>
      </p:sp>
      <p:grpSp>
        <p:nvGrpSpPr>
          <p:cNvPr id="3164" name="Google Shape;3164;p53"/>
          <p:cNvGrpSpPr/>
          <p:nvPr/>
        </p:nvGrpSpPr>
        <p:grpSpPr>
          <a:xfrm>
            <a:off x="5012207" y="4311643"/>
            <a:ext cx="1340196" cy="351000"/>
            <a:chOff x="5012207" y="4311643"/>
            <a:chExt cx="1340196" cy="351000"/>
          </a:xfrm>
        </p:grpSpPr>
        <p:sp>
          <p:nvSpPr>
            <p:cNvPr id="3165" name="Google Shape;3165;p53"/>
            <p:cNvSpPr/>
            <p:nvPr/>
          </p:nvSpPr>
          <p:spPr>
            <a:xfrm>
              <a:off x="5012207" y="4311643"/>
              <a:ext cx="351000" cy="35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53"/>
            <p:cNvSpPr/>
            <p:nvPr/>
          </p:nvSpPr>
          <p:spPr>
            <a:xfrm>
              <a:off x="5506805" y="4311643"/>
              <a:ext cx="351000" cy="35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53"/>
            <p:cNvSpPr/>
            <p:nvPr/>
          </p:nvSpPr>
          <p:spPr>
            <a:xfrm>
              <a:off x="6001403" y="4311643"/>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68" name="Google Shape;3168;p53"/>
          <p:cNvSpPr/>
          <p:nvPr/>
        </p:nvSpPr>
        <p:spPr>
          <a:xfrm flipH="1">
            <a:off x="654274" y="4054182"/>
            <a:ext cx="648300" cy="648300"/>
          </a:xfrm>
          <a:prstGeom prst="ellipse">
            <a:avLst/>
          </a:prstGeom>
          <a:solidFill>
            <a:srgbClr val="6F927E">
              <a:alpha val="67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982" name="Shape 3982"/>
        <p:cNvGrpSpPr/>
        <p:nvPr/>
      </p:nvGrpSpPr>
      <p:grpSpPr>
        <a:xfrm>
          <a:off x="0" y="0"/>
          <a:ext cx="0" cy="0"/>
          <a:chOff x="0" y="0"/>
          <a:chExt cx="0" cy="0"/>
        </a:xfrm>
      </p:grpSpPr>
      <p:sp>
        <p:nvSpPr>
          <p:cNvPr id="3983" name="Google Shape;3983;p59"/>
          <p:cNvSpPr txBox="1"/>
          <p:nvPr>
            <p:ph type="title"/>
          </p:nvPr>
        </p:nvSpPr>
        <p:spPr>
          <a:xfrm>
            <a:off x="720000" y="529375"/>
            <a:ext cx="6691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TABLES REPRESENT </a:t>
            </a:r>
            <a:r>
              <a:rPr lang="en-GB">
                <a:solidFill>
                  <a:schemeClr val="accent2"/>
                </a:solidFill>
              </a:rPr>
              <a:t>YOUR DATA</a:t>
            </a:r>
            <a:endParaRPr>
              <a:solidFill>
                <a:schemeClr val="accent2"/>
              </a:solidFill>
            </a:endParaRPr>
          </a:p>
        </p:txBody>
      </p:sp>
      <p:graphicFrame>
        <p:nvGraphicFramePr>
          <p:cNvPr id="3984" name="Google Shape;3984;p59"/>
          <p:cNvGraphicFramePr/>
          <p:nvPr/>
        </p:nvGraphicFramePr>
        <p:xfrm>
          <a:off x="807850" y="1507825"/>
          <a:ext cx="7610100" cy="3000000"/>
        </p:xfrm>
        <a:graphic>
          <a:graphicData uri="http://schemas.openxmlformats.org/drawingml/2006/table">
            <a:tbl>
              <a:tblPr>
                <a:noFill/>
                <a:tableStyleId>{74A18FA0-3F36-47E6-8E8C-BA22D8C5A670}</a:tableStyleId>
              </a:tblPr>
              <a:tblGrid>
                <a:gridCol w="864800"/>
                <a:gridCol w="1686325"/>
                <a:gridCol w="1686325"/>
                <a:gridCol w="1686325"/>
                <a:gridCol w="1686325"/>
              </a:tblGrid>
              <a:tr h="522925">
                <a:tc>
                  <a:txBody>
                    <a:bodyPr/>
                    <a:lstStyle/>
                    <a:p>
                      <a:pPr marL="0" lvl="0" indent="0" algn="ctr" rtl="0">
                        <a:spcBef>
                          <a:spcPts val="0"/>
                        </a:spcBef>
                        <a:spcAft>
                          <a:spcPts val="0"/>
                        </a:spcAft>
                        <a:buNone/>
                      </a:pPr>
                      <a:r>
                        <a:rPr lang="en-GB" sz="1600" b="1">
                          <a:solidFill>
                            <a:schemeClr val="dk1"/>
                          </a:solidFill>
                          <a:latin typeface="Alata"/>
                          <a:ea typeface="Alata"/>
                          <a:cs typeface="Alata"/>
                          <a:sym typeface="Alata"/>
                        </a:rPr>
                        <a:t>POST</a:t>
                      </a:r>
                      <a:endParaRPr sz="1600">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600" b="1">
                          <a:solidFill>
                            <a:schemeClr val="dk1"/>
                          </a:solidFill>
                          <a:latin typeface="Alata"/>
                          <a:ea typeface="Alata"/>
                          <a:cs typeface="Alata"/>
                          <a:sym typeface="Alata"/>
                        </a:rPr>
                        <a:t>DESCRIPTION</a:t>
                      </a:r>
                      <a:endParaRPr sz="1600"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600" b="1">
                          <a:solidFill>
                            <a:schemeClr val="dk1"/>
                          </a:solidFill>
                          <a:latin typeface="Alata"/>
                          <a:ea typeface="Alata"/>
                          <a:cs typeface="Alata"/>
                          <a:sym typeface="Alata"/>
                        </a:rPr>
                        <a:t>NAME</a:t>
                      </a:r>
                      <a:endParaRPr sz="1600"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600" b="1">
                          <a:solidFill>
                            <a:schemeClr val="dk1"/>
                          </a:solidFill>
                          <a:latin typeface="Alata"/>
                          <a:ea typeface="Alata"/>
                          <a:cs typeface="Alata"/>
                          <a:sym typeface="Alata"/>
                        </a:rPr>
                        <a:t>LIKES</a:t>
                      </a:r>
                      <a:endParaRPr sz="1600"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600" b="1">
                          <a:solidFill>
                            <a:schemeClr val="dk1"/>
                          </a:solidFill>
                          <a:latin typeface="Alata"/>
                          <a:ea typeface="Alata"/>
                          <a:cs typeface="Alata"/>
                          <a:sym typeface="Alata"/>
                        </a:rPr>
                        <a:t>FOLLOWERS</a:t>
                      </a:r>
                      <a:endParaRPr sz="1600"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822925">
                <a:tc>
                  <a:txBody>
                    <a:bodyPr/>
                    <a:lstStyle/>
                    <a:p>
                      <a:pPr marL="0" lvl="0" indent="0" algn="ctr" rtl="0">
                        <a:spcBef>
                          <a:spcPts val="0"/>
                        </a:spcBef>
                        <a:spcAft>
                          <a:spcPts val="0"/>
                        </a:spcAft>
                        <a:buNone/>
                      </a:pPr>
                      <a:r>
                        <a:rPr lang="en-GB" sz="2000" b="1">
                          <a:solidFill>
                            <a:schemeClr val="accent2"/>
                          </a:solidFill>
                          <a:latin typeface="Alata"/>
                          <a:ea typeface="Alata"/>
                          <a:cs typeface="Alata"/>
                          <a:sym typeface="Alata"/>
                        </a:rPr>
                        <a:t>1</a:t>
                      </a:r>
                      <a:endParaRPr sz="2000" b="1">
                        <a:solidFill>
                          <a:schemeClr val="accent2"/>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Inter Tight"/>
                          <a:ea typeface="Inter Tight"/>
                          <a:cs typeface="Inter Tight"/>
                          <a:sym typeface="Inter Tight"/>
                        </a:rPr>
                        <a:t>Venus is the second planet from the Sun</a:t>
                      </a:r>
                      <a:endParaRPr>
                        <a:solidFill>
                          <a:schemeClr val="dk1"/>
                        </a:solidFill>
                        <a:latin typeface="Inter Tight"/>
                        <a:ea typeface="Inter Tight"/>
                        <a:cs typeface="Inter Tight"/>
                        <a:sym typeface="Inter T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Inter Tight"/>
                          <a:ea typeface="Inter Tight"/>
                          <a:cs typeface="Inter Tight"/>
                          <a:sym typeface="Inter Tight"/>
                        </a:rPr>
                        <a:t>Venus</a:t>
                      </a:r>
                      <a:endParaRPr>
                        <a:solidFill>
                          <a:schemeClr val="dk1"/>
                        </a:solidFill>
                        <a:latin typeface="Inter Tight"/>
                        <a:ea typeface="Inter Tight"/>
                        <a:cs typeface="Inter Tight"/>
                        <a:sym typeface="Inter T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Alata"/>
                          <a:ea typeface="Alata"/>
                          <a:cs typeface="Alata"/>
                          <a:sym typeface="Alata"/>
                        </a:rPr>
                        <a:t>2.5M</a:t>
                      </a:r>
                      <a:endParaRPr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Alata"/>
                          <a:ea typeface="Alata"/>
                          <a:cs typeface="Alata"/>
                          <a:sym typeface="Alata"/>
                        </a:rPr>
                        <a:t>950K</a:t>
                      </a:r>
                      <a:endParaRPr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822925">
                <a:tc>
                  <a:txBody>
                    <a:bodyPr/>
                    <a:lstStyle/>
                    <a:p>
                      <a:pPr marL="0" lvl="0" indent="0" algn="ctr" rtl="0">
                        <a:spcBef>
                          <a:spcPts val="0"/>
                        </a:spcBef>
                        <a:spcAft>
                          <a:spcPts val="0"/>
                        </a:spcAft>
                        <a:buNone/>
                      </a:pPr>
                      <a:r>
                        <a:rPr lang="en-GB" sz="2000" b="1">
                          <a:solidFill>
                            <a:schemeClr val="accent2"/>
                          </a:solidFill>
                          <a:latin typeface="Alata"/>
                          <a:ea typeface="Alata"/>
                          <a:cs typeface="Alata"/>
                          <a:sym typeface="Alata"/>
                        </a:rPr>
                        <a:t>2</a:t>
                      </a:r>
                      <a:endParaRPr sz="2000" b="1">
                        <a:solidFill>
                          <a:schemeClr val="accent2"/>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Inter Tight"/>
                          <a:ea typeface="Inter Tight"/>
                          <a:cs typeface="Inter Tight"/>
                          <a:sym typeface="Inter Tight"/>
                        </a:rPr>
                        <a:t>Despite being red, Mars is actually a cold planet</a:t>
                      </a:r>
                      <a:endParaRPr>
                        <a:solidFill>
                          <a:schemeClr val="dk1"/>
                        </a:solidFill>
                        <a:latin typeface="Inter Tight"/>
                        <a:ea typeface="Inter Tight"/>
                        <a:cs typeface="Inter Tight"/>
                        <a:sym typeface="Inter T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Inter Tight"/>
                          <a:ea typeface="Inter Tight"/>
                          <a:cs typeface="Inter Tight"/>
                          <a:sym typeface="Inter Tight"/>
                        </a:rPr>
                        <a:t>Mars</a:t>
                      </a:r>
                      <a:endParaRPr>
                        <a:solidFill>
                          <a:schemeClr val="dk1"/>
                        </a:solidFill>
                        <a:latin typeface="Inter Tight"/>
                        <a:ea typeface="Inter Tight"/>
                        <a:cs typeface="Inter Tight"/>
                        <a:sym typeface="Inter T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Alata"/>
                          <a:ea typeface="Alata"/>
                          <a:cs typeface="Alata"/>
                          <a:sym typeface="Alata"/>
                        </a:rPr>
                        <a:t>6.3M</a:t>
                      </a:r>
                      <a:endParaRPr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Alata"/>
                          <a:ea typeface="Alata"/>
                          <a:cs typeface="Alata"/>
                          <a:sym typeface="Alata"/>
                        </a:rPr>
                        <a:t>689K</a:t>
                      </a:r>
                      <a:endParaRPr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822925">
                <a:tc>
                  <a:txBody>
                    <a:bodyPr/>
                    <a:lstStyle/>
                    <a:p>
                      <a:pPr marL="0" lvl="0" indent="0" algn="ctr" rtl="0">
                        <a:spcBef>
                          <a:spcPts val="0"/>
                        </a:spcBef>
                        <a:spcAft>
                          <a:spcPts val="0"/>
                        </a:spcAft>
                        <a:buNone/>
                      </a:pPr>
                      <a:r>
                        <a:rPr lang="en-GB" sz="2000" b="1">
                          <a:solidFill>
                            <a:schemeClr val="accent2"/>
                          </a:solidFill>
                          <a:latin typeface="Alata"/>
                          <a:ea typeface="Alata"/>
                          <a:cs typeface="Alata"/>
                          <a:sym typeface="Alata"/>
                        </a:rPr>
                        <a:t>3</a:t>
                      </a:r>
                      <a:endParaRPr sz="2000" b="1">
                        <a:solidFill>
                          <a:schemeClr val="accent2"/>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GB">
                          <a:solidFill>
                            <a:schemeClr val="dk1"/>
                          </a:solidFill>
                          <a:latin typeface="Inter Tight"/>
                          <a:ea typeface="Inter Tight"/>
                          <a:cs typeface="Inter Tight"/>
                          <a:sym typeface="Inter Tight"/>
                        </a:rPr>
                        <a:t>Jupiter is the biggest planet in the Solar System</a:t>
                      </a:r>
                      <a:endParaRPr>
                        <a:solidFill>
                          <a:schemeClr val="dk1"/>
                        </a:solidFill>
                        <a:latin typeface="Inter Tight"/>
                        <a:ea typeface="Inter Tight"/>
                        <a:cs typeface="Inter Tight"/>
                        <a:sym typeface="Inter T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dk1"/>
                          </a:solidFill>
                          <a:latin typeface="Inter Tight"/>
                          <a:ea typeface="Inter Tight"/>
                          <a:cs typeface="Inter Tight"/>
                          <a:sym typeface="Inter Tight"/>
                        </a:rPr>
                        <a:t>Jupiter</a:t>
                      </a:r>
                      <a:endParaRPr>
                        <a:solidFill>
                          <a:schemeClr val="dk1"/>
                        </a:solidFill>
                        <a:latin typeface="Inter Tight"/>
                        <a:ea typeface="Inter Tight"/>
                        <a:cs typeface="Inter Tight"/>
                        <a:sym typeface="Inter Tight"/>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Alata"/>
                          <a:ea typeface="Alata"/>
                          <a:cs typeface="Alata"/>
                          <a:sym typeface="Alata"/>
                        </a:rPr>
                        <a:t>6.1M</a:t>
                      </a:r>
                      <a:endParaRPr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b="1">
                          <a:solidFill>
                            <a:schemeClr val="dk1"/>
                          </a:solidFill>
                          <a:latin typeface="Alata"/>
                          <a:ea typeface="Alata"/>
                          <a:cs typeface="Alata"/>
                          <a:sym typeface="Alata"/>
                        </a:rPr>
                        <a:t>523K</a:t>
                      </a:r>
                      <a:endParaRPr b="1">
                        <a:solidFill>
                          <a:schemeClr val="dk1"/>
                        </a:solidFill>
                        <a:latin typeface="Alata"/>
                        <a:ea typeface="Alata"/>
                        <a:cs typeface="Alata"/>
                        <a:sym typeface="Alat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grpSp>
        <p:nvGrpSpPr>
          <p:cNvPr id="3985" name="Google Shape;3985;p59"/>
          <p:cNvGrpSpPr/>
          <p:nvPr/>
        </p:nvGrpSpPr>
        <p:grpSpPr>
          <a:xfrm>
            <a:off x="7672575" y="171717"/>
            <a:ext cx="1210425" cy="959008"/>
            <a:chOff x="7672575" y="171717"/>
            <a:chExt cx="1210425" cy="959008"/>
          </a:xfrm>
        </p:grpSpPr>
        <p:pic>
          <p:nvPicPr>
            <p:cNvPr id="3986" name="Google Shape;3986;p59"/>
            <p:cNvPicPr preferRelativeResize="0"/>
            <p:nvPr/>
          </p:nvPicPr>
          <p:blipFill>
            <a:blip r:embed="rId1"/>
            <a:stretch>
              <a:fillRect/>
            </a:stretch>
          </p:blipFill>
          <p:spPr>
            <a:xfrm rot="5400000" flipH="1">
              <a:off x="7845062" y="92787"/>
              <a:ext cx="865451" cy="1210425"/>
            </a:xfrm>
            <a:prstGeom prst="rect">
              <a:avLst/>
            </a:prstGeom>
            <a:noFill/>
            <a:ln>
              <a:noFill/>
            </a:ln>
            <a:effectLst>
              <a:outerShdw blurRad="14288" dist="9525" dir="4860000" algn="bl" rotWithShape="0">
                <a:srgbClr val="000000">
                  <a:alpha val="25000"/>
                </a:srgbClr>
              </a:outerShdw>
            </a:effectLst>
          </p:spPr>
        </p:pic>
        <p:grpSp>
          <p:nvGrpSpPr>
            <p:cNvPr id="3987" name="Google Shape;3987;p59"/>
            <p:cNvGrpSpPr/>
            <p:nvPr/>
          </p:nvGrpSpPr>
          <p:grpSpPr>
            <a:xfrm rot="-7606" flipH="1">
              <a:off x="7958458" y="172424"/>
              <a:ext cx="638754" cy="168324"/>
              <a:chOff x="301275" y="1855975"/>
              <a:chExt cx="7065850" cy="1992000"/>
            </a:xfrm>
          </p:grpSpPr>
          <p:sp>
            <p:nvSpPr>
              <p:cNvPr id="3988" name="Google Shape;3988;p59"/>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59"/>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59"/>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59"/>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59"/>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59"/>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59"/>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59"/>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59"/>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59"/>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59"/>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59"/>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59"/>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59"/>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59"/>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59"/>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59"/>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59"/>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59"/>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59"/>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59"/>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59"/>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59"/>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59"/>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59"/>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59"/>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59"/>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59"/>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4016" name="Google Shape;4016;p59"/>
          <p:cNvSpPr/>
          <p:nvPr/>
        </p:nvSpPr>
        <p:spPr>
          <a:xfrm>
            <a:off x="8571075" y="1231800"/>
            <a:ext cx="270925" cy="882325"/>
          </a:xfrm>
          <a:custGeom>
            <a:avLst/>
            <a:gdLst/>
            <a:ahLst/>
            <a:cxnLst/>
            <a:rect l="l" t="t" r="r" b="b"/>
            <a:pathLst>
              <a:path w="10837" h="35293" extrusionOk="0">
                <a:moveTo>
                  <a:pt x="7563" y="0"/>
                </a:moveTo>
                <a:cubicBezTo>
                  <a:pt x="13408" y="10516"/>
                  <a:pt x="11670" y="32366"/>
                  <a:pt x="0" y="35293"/>
                </a:cubicBezTo>
              </a:path>
            </a:pathLst>
          </a:custGeom>
          <a:noFill/>
          <a:ln w="19050" cap="flat" cmpd="sng">
            <a:solidFill>
              <a:schemeClr val="dk1"/>
            </a:solidFill>
            <a:prstDash val="solid"/>
            <a:round/>
            <a:headEnd type="none" w="med" len="med"/>
            <a:tailEnd type="triangle" w="med" len="med"/>
          </a:ln>
        </p:spPr>
      </p:sp>
      <p:sp>
        <p:nvSpPr>
          <p:cNvPr id="4017" name="Google Shape;4017;p59"/>
          <p:cNvSpPr/>
          <p:nvPr/>
        </p:nvSpPr>
        <p:spPr>
          <a:xfrm flipH="1">
            <a:off x="8004344" y="431352"/>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25" name="Shape 425"/>
        <p:cNvGrpSpPr/>
        <p:nvPr/>
      </p:nvGrpSpPr>
      <p:grpSpPr>
        <a:xfrm>
          <a:off x="0" y="0"/>
          <a:ext cx="0" cy="0"/>
          <a:chOff x="0" y="0"/>
          <a:chExt cx="0" cy="0"/>
        </a:xfrm>
      </p:grpSpPr>
      <p:sp>
        <p:nvSpPr>
          <p:cNvPr id="426" name="Google Shape;426;p35"/>
          <p:cNvSpPr txBox="1"/>
          <p:nvPr>
            <p:ph type="title"/>
          </p:nvPr>
        </p:nvSpPr>
        <p:spPr>
          <a:xfrm>
            <a:off x="864870" y="267335"/>
            <a:ext cx="2783840" cy="8997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sz="4000">
                <a:solidFill>
                  <a:schemeClr val="accent2"/>
                </a:solidFill>
              </a:rPr>
              <a:t>N</a:t>
            </a:r>
            <a:r>
              <a:rPr lang="vi-VN" sz="4000">
                <a:solidFill>
                  <a:schemeClr val="accent2"/>
                </a:solidFill>
              </a:rPr>
              <a:t>ội dung</a:t>
            </a:r>
            <a:endParaRPr lang="vi-VN" sz="4000">
              <a:solidFill>
                <a:schemeClr val="accent2"/>
              </a:solidFill>
            </a:endParaRPr>
          </a:p>
        </p:txBody>
      </p:sp>
      <p:sp>
        <p:nvSpPr>
          <p:cNvPr id="430" name="Google Shape;430;p35"/>
          <p:cNvSpPr txBox="1"/>
          <p:nvPr>
            <p:ph type="title" idx="4"/>
          </p:nvPr>
        </p:nvSpPr>
        <p:spPr>
          <a:xfrm>
            <a:off x="1286210" y="1166893"/>
            <a:ext cx="812400" cy="8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431" name="Google Shape;431;p35"/>
          <p:cNvSpPr txBox="1"/>
          <p:nvPr>
            <p:ph type="title" idx="5"/>
          </p:nvPr>
        </p:nvSpPr>
        <p:spPr>
          <a:xfrm>
            <a:off x="4068671" y="1131318"/>
            <a:ext cx="812400" cy="8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2</a:t>
            </a:r>
            <a:endParaRPr lang="en-GB"/>
          </a:p>
        </p:txBody>
      </p:sp>
      <p:sp>
        <p:nvSpPr>
          <p:cNvPr id="432" name="Google Shape;432;p35"/>
          <p:cNvSpPr txBox="1"/>
          <p:nvPr>
            <p:ph type="title" idx="6"/>
          </p:nvPr>
        </p:nvSpPr>
        <p:spPr>
          <a:xfrm>
            <a:off x="6875211" y="1131271"/>
            <a:ext cx="812400" cy="81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3</a:t>
            </a:r>
            <a:endParaRPr lang="en-GB"/>
          </a:p>
        </p:txBody>
      </p:sp>
      <p:sp>
        <p:nvSpPr>
          <p:cNvPr id="433" name="Google Shape;433;p35"/>
          <p:cNvSpPr txBox="1"/>
          <p:nvPr>
            <p:ph type="subTitle" idx="7"/>
          </p:nvPr>
        </p:nvSpPr>
        <p:spPr>
          <a:xfrm>
            <a:off x="611415" y="2499958"/>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a:t>Chương 1: Giới thiệu tổng</a:t>
            </a:r>
            <a:r>
              <a:rPr lang="vi-VN" altLang="en-GB" sz="1600"/>
              <a:t> quan về hệ thống và xác lập dự </a:t>
            </a:r>
            <a:r>
              <a:rPr lang="vi-VN" altLang="en-GB" sz="1600"/>
              <a:t>án</a:t>
            </a:r>
            <a:endParaRPr lang="vi-VN" altLang="en-GB" sz="1600"/>
          </a:p>
        </p:txBody>
      </p:sp>
      <p:sp>
        <p:nvSpPr>
          <p:cNvPr id="434" name="Google Shape;434;p35"/>
          <p:cNvSpPr txBox="1"/>
          <p:nvPr>
            <p:ph type="subTitle" idx="8"/>
          </p:nvPr>
        </p:nvSpPr>
        <p:spPr>
          <a:xfrm>
            <a:off x="3275759" y="2571713"/>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a:t>Chương 2: Kế hoạch quản lý dự án phần </a:t>
            </a:r>
            <a:r>
              <a:rPr lang="vi-VN" altLang="en-GB"/>
              <a:t>mềm</a:t>
            </a:r>
            <a:endParaRPr lang="vi-VN" altLang="en-GB"/>
          </a:p>
        </p:txBody>
      </p:sp>
      <p:sp>
        <p:nvSpPr>
          <p:cNvPr id="435" name="Google Shape;435;p35"/>
          <p:cNvSpPr txBox="1"/>
          <p:nvPr>
            <p:ph type="subTitle" idx="9"/>
          </p:nvPr>
        </p:nvSpPr>
        <p:spPr>
          <a:xfrm>
            <a:off x="6011865" y="1944968"/>
            <a:ext cx="23055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ltLang="en-GB"/>
              <a:t>Chương 3 : </a:t>
            </a:r>
            <a:r>
              <a:rPr lang="vi-VN" altLang="en-GB"/>
              <a:t>Đặc tả phần </a:t>
            </a:r>
            <a:r>
              <a:rPr lang="vi-VN" altLang="en-GB"/>
              <a:t>mềm</a:t>
            </a:r>
            <a:endParaRPr lang="vi-VN" altLang="en-GB"/>
          </a:p>
        </p:txBody>
      </p:sp>
      <p:grpSp>
        <p:nvGrpSpPr>
          <p:cNvPr id="436" name="Google Shape;436;p35"/>
          <p:cNvGrpSpPr/>
          <p:nvPr/>
        </p:nvGrpSpPr>
        <p:grpSpPr>
          <a:xfrm flipH="1">
            <a:off x="817364" y="4183776"/>
            <a:ext cx="1661534" cy="702799"/>
            <a:chOff x="276466" y="3802601"/>
            <a:chExt cx="1661534" cy="702799"/>
          </a:xfrm>
        </p:grpSpPr>
        <p:sp>
          <p:nvSpPr>
            <p:cNvPr id="437" name="Google Shape;437;p35"/>
            <p:cNvSpPr/>
            <p:nvPr/>
          </p:nvSpPr>
          <p:spPr>
            <a:xfrm>
              <a:off x="531300" y="4020600"/>
              <a:ext cx="1406700" cy="48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438" name="Google Shape;438;p35"/>
            <p:cNvGrpSpPr/>
            <p:nvPr/>
          </p:nvGrpSpPr>
          <p:grpSpPr>
            <a:xfrm rot="-1808271" flipH="1">
              <a:off x="275412" y="3951699"/>
              <a:ext cx="638919" cy="168410"/>
              <a:chOff x="301275" y="1855975"/>
              <a:chExt cx="7065850" cy="1992000"/>
            </a:xfrm>
          </p:grpSpPr>
          <p:sp>
            <p:nvSpPr>
              <p:cNvPr id="439" name="Google Shape;439;p3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3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3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3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3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3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3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3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3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3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3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35"/>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3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3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3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3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3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3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3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3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3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3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3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3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35"/>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3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3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3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467" name="Google Shape;467;p35"/>
          <p:cNvGrpSpPr/>
          <p:nvPr/>
        </p:nvGrpSpPr>
        <p:grpSpPr>
          <a:xfrm>
            <a:off x="2478891" y="4534225"/>
            <a:ext cx="845598" cy="351000"/>
            <a:chOff x="2385791" y="4534225"/>
            <a:chExt cx="845598" cy="351000"/>
          </a:xfrm>
        </p:grpSpPr>
        <p:sp>
          <p:nvSpPr>
            <p:cNvPr id="468" name="Google Shape;468;p35"/>
            <p:cNvSpPr/>
            <p:nvPr/>
          </p:nvSpPr>
          <p:spPr>
            <a:xfrm flipH="1">
              <a:off x="2880389" y="4534225"/>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35"/>
            <p:cNvSpPr/>
            <p:nvPr/>
          </p:nvSpPr>
          <p:spPr>
            <a:xfrm flipH="1">
              <a:off x="2385791" y="4534225"/>
              <a:ext cx="351000" cy="35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70" name="Google Shape;470;p35"/>
          <p:cNvGrpSpPr/>
          <p:nvPr/>
        </p:nvGrpSpPr>
        <p:grpSpPr>
          <a:xfrm>
            <a:off x="7207600" y="3941854"/>
            <a:ext cx="1210425" cy="941296"/>
            <a:chOff x="7152525" y="3941854"/>
            <a:chExt cx="1210425" cy="941296"/>
          </a:xfrm>
        </p:grpSpPr>
        <p:pic>
          <p:nvPicPr>
            <p:cNvPr id="471" name="Google Shape;471;p35"/>
            <p:cNvPicPr preferRelativeResize="0"/>
            <p:nvPr/>
          </p:nvPicPr>
          <p:blipFill>
            <a:blip r:embed="rId1"/>
            <a:stretch>
              <a:fillRect/>
            </a:stretch>
          </p:blipFill>
          <p:spPr>
            <a:xfrm rot="5400000" flipH="1">
              <a:off x="7325012" y="3845212"/>
              <a:ext cx="865451" cy="1210425"/>
            </a:xfrm>
            <a:prstGeom prst="rect">
              <a:avLst/>
            </a:prstGeom>
            <a:noFill/>
            <a:ln>
              <a:noFill/>
            </a:ln>
            <a:effectLst>
              <a:outerShdw blurRad="14288" dist="9525" dir="4860000" algn="bl" rotWithShape="0">
                <a:srgbClr val="000000">
                  <a:alpha val="25000"/>
                </a:srgbClr>
              </a:outerShdw>
            </a:effectLst>
          </p:spPr>
        </p:pic>
        <p:grpSp>
          <p:nvGrpSpPr>
            <p:cNvPr id="472" name="Google Shape;472;p35"/>
            <p:cNvGrpSpPr/>
            <p:nvPr/>
          </p:nvGrpSpPr>
          <p:grpSpPr>
            <a:xfrm rot="3799">
              <a:off x="7438000" y="3942207"/>
              <a:ext cx="639460" cy="168523"/>
              <a:chOff x="301275" y="1855975"/>
              <a:chExt cx="7065850" cy="1992000"/>
            </a:xfrm>
          </p:grpSpPr>
          <p:sp>
            <p:nvSpPr>
              <p:cNvPr id="473" name="Google Shape;473;p35"/>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35"/>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35"/>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35"/>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35"/>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35"/>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35"/>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35"/>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35"/>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35"/>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35"/>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35"/>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35"/>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35"/>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35"/>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35"/>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35"/>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35"/>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35"/>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35"/>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35"/>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35"/>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35"/>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35"/>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35"/>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35"/>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35"/>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35"/>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502" name="Google Shape;502;p35"/>
          <p:cNvSpPr/>
          <p:nvPr/>
        </p:nvSpPr>
        <p:spPr>
          <a:xfrm>
            <a:off x="6128975" y="3749213"/>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35"/>
          <p:cNvSpPr/>
          <p:nvPr/>
        </p:nvSpPr>
        <p:spPr>
          <a:xfrm>
            <a:off x="8031200" y="1321988"/>
            <a:ext cx="310500" cy="945350"/>
          </a:xfrm>
          <a:custGeom>
            <a:avLst/>
            <a:gdLst/>
            <a:ahLst/>
            <a:cxnLst/>
            <a:rect l="l" t="t" r="r" b="b"/>
            <a:pathLst>
              <a:path w="12420" h="37814" extrusionOk="0">
                <a:moveTo>
                  <a:pt x="1604" y="37814"/>
                </a:moveTo>
                <a:cubicBezTo>
                  <a:pt x="7729" y="29067"/>
                  <a:pt x="14966" y="17419"/>
                  <a:pt x="11459" y="7334"/>
                </a:cubicBezTo>
                <a:cubicBezTo>
                  <a:pt x="9969" y="3051"/>
                  <a:pt x="4057" y="2026"/>
                  <a:pt x="0" y="0"/>
                </a:cubicBezTo>
              </a:path>
            </a:pathLst>
          </a:custGeom>
          <a:noFill/>
          <a:ln w="19050" cap="rnd" cmpd="sng">
            <a:solidFill>
              <a:schemeClr val="dk1"/>
            </a:solidFill>
            <a:prstDash val="solid"/>
            <a:round/>
            <a:headEnd type="none" w="med" len="med"/>
            <a:tailEnd type="triangle" w="med" len="med"/>
          </a:ln>
        </p:spPr>
      </p:sp>
      <p:sp>
        <p:nvSpPr>
          <p:cNvPr id="505" name="Google Shape;505;p35"/>
          <p:cNvSpPr/>
          <p:nvPr/>
        </p:nvSpPr>
        <p:spPr>
          <a:xfrm flipH="1">
            <a:off x="7539369" y="4183777"/>
            <a:ext cx="546900" cy="546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35"/>
          <p:cNvSpPr/>
          <p:nvPr/>
        </p:nvSpPr>
        <p:spPr>
          <a:xfrm rot="5400000">
            <a:off x="1412008" y="399590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 name="Google Shape;431;p35"/>
          <p:cNvSpPr txBox="1"/>
          <p:nvPr/>
        </p:nvSpPr>
        <p:spPr>
          <a:xfrm>
            <a:off x="5317081" y="2787398"/>
            <a:ext cx="812400" cy="813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9pPr>
          </a:lstStyle>
          <a:p>
            <a:pPr marL="0" lvl="0" indent="0" algn="ctr" rtl="0">
              <a:spcBef>
                <a:spcPts val="0"/>
              </a:spcBef>
              <a:spcAft>
                <a:spcPts val="0"/>
              </a:spcAft>
              <a:buNone/>
            </a:pPr>
            <a:r>
              <a:rPr lang="vi-VN" altLang="en-GB"/>
              <a:t>5</a:t>
            </a:r>
            <a:endParaRPr lang="vi-VN" altLang="en-GB"/>
          </a:p>
        </p:txBody>
      </p:sp>
      <p:sp>
        <p:nvSpPr>
          <p:cNvPr id="2" name="Google Shape;431;p35"/>
          <p:cNvSpPr txBox="1"/>
          <p:nvPr/>
        </p:nvSpPr>
        <p:spPr>
          <a:xfrm>
            <a:off x="2743426" y="2859788"/>
            <a:ext cx="812400" cy="81360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lata"/>
              <a:buNone/>
              <a:defRPr sz="3000" b="1" i="0" u="none" strike="noStrike" cap="none">
                <a:solidFill>
                  <a:schemeClr val="dk1"/>
                </a:solidFill>
                <a:latin typeface="Alata"/>
                <a:ea typeface="Alata"/>
                <a:cs typeface="Alata"/>
                <a:sym typeface="Alata"/>
              </a:defRPr>
            </a:lvl1pPr>
            <a:lvl2pPr marR="0" lvl="1"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2pPr>
            <a:lvl3pPr marR="0" lvl="2"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3pPr>
            <a:lvl4pPr marR="0" lvl="3"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4pPr>
            <a:lvl5pPr marR="0" lvl="4"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5pPr>
            <a:lvl6pPr marR="0" lvl="5"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6pPr>
            <a:lvl7pPr marR="0" lvl="6"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7pPr>
            <a:lvl8pPr marR="0" lvl="7"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8pPr>
            <a:lvl9pPr marR="0" lvl="8" algn="l" rtl="0">
              <a:lnSpc>
                <a:spcPct val="100000"/>
              </a:lnSpc>
              <a:spcBef>
                <a:spcPts val="0"/>
              </a:spcBef>
              <a:spcAft>
                <a:spcPts val="0"/>
              </a:spcAft>
              <a:buClr>
                <a:schemeClr val="dk1"/>
              </a:buClr>
              <a:buSzPts val="3500"/>
              <a:buFont typeface="Alata"/>
              <a:buNone/>
              <a:defRPr sz="3500" b="0" i="0" u="none" strike="noStrike" cap="none">
                <a:solidFill>
                  <a:schemeClr val="dk1"/>
                </a:solidFill>
                <a:latin typeface="Alata"/>
                <a:ea typeface="Alata"/>
                <a:cs typeface="Alata"/>
                <a:sym typeface="Alata"/>
              </a:defRPr>
            </a:lvl9pPr>
          </a:lstStyle>
          <a:p>
            <a:pPr marL="0" lvl="0" indent="0" algn="ctr" rtl="0">
              <a:spcBef>
                <a:spcPts val="0"/>
              </a:spcBef>
              <a:spcAft>
                <a:spcPts val="0"/>
              </a:spcAft>
              <a:buNone/>
            </a:pPr>
            <a:r>
              <a:rPr lang="vi-VN" altLang="en-GB"/>
              <a:t>4</a:t>
            </a:r>
            <a:endParaRPr lang="vi-VN" altLang="en-GB"/>
          </a:p>
        </p:txBody>
      </p:sp>
      <p:sp>
        <p:nvSpPr>
          <p:cNvPr id="3" name="Google Shape;433;p35"/>
          <p:cNvSpPr txBox="1"/>
          <p:nvPr/>
        </p:nvSpPr>
        <p:spPr>
          <a:xfrm>
            <a:off x="1907450" y="4005543"/>
            <a:ext cx="2305500" cy="4848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vi-VN" altLang="en-GB"/>
              <a:t>Chương 4:Phân tích thiết kế hệ </a:t>
            </a:r>
            <a:r>
              <a:rPr lang="vi-VN" altLang="en-GB"/>
              <a:t>thống </a:t>
            </a:r>
            <a:endParaRPr lang="vi-VN" altLang="en-GB" sz="1600"/>
          </a:p>
        </p:txBody>
      </p:sp>
      <p:sp>
        <p:nvSpPr>
          <p:cNvPr id="4" name="Google Shape;433;p35"/>
          <p:cNvSpPr txBox="1"/>
          <p:nvPr/>
        </p:nvSpPr>
        <p:spPr>
          <a:xfrm>
            <a:off x="4644300" y="3699473"/>
            <a:ext cx="2305500" cy="4848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Alata"/>
                <a:ea typeface="Alata"/>
                <a:cs typeface="Alata"/>
                <a:sym typeface="Alata"/>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vi-VN" altLang="en-GB"/>
              <a:t>Chương 5: Cài đặt </a:t>
            </a:r>
            <a:r>
              <a:rPr lang="vi-VN" altLang="en-GB"/>
              <a:t>DEmo</a:t>
            </a:r>
            <a:endParaRPr lang="vi-VN" alt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54" name="Shape 954"/>
        <p:cNvGrpSpPr/>
        <p:nvPr/>
      </p:nvGrpSpPr>
      <p:grpSpPr>
        <a:xfrm>
          <a:off x="0" y="0"/>
          <a:ext cx="0" cy="0"/>
          <a:chOff x="0" y="0"/>
          <a:chExt cx="0" cy="0"/>
        </a:xfrm>
      </p:grpSpPr>
      <p:sp>
        <p:nvSpPr>
          <p:cNvPr id="955" name="Google Shape;955;p38"/>
          <p:cNvSpPr txBox="1"/>
          <p:nvPr>
            <p:ph type="title"/>
          </p:nvPr>
        </p:nvSpPr>
        <p:spPr>
          <a:xfrm>
            <a:off x="2124075" y="1563370"/>
            <a:ext cx="5719445" cy="842010"/>
          </a:xfrm>
          <a:prstGeom prst="rect">
            <a:avLst/>
          </a:prstGeom>
        </p:spPr>
        <p:txBody>
          <a:bodyPr spcFirstLastPara="1" wrap="square" lIns="0" tIns="91425" rIns="91425" bIns="91425" anchor="t" anchorCtr="0">
            <a:noAutofit/>
          </a:bodyPr>
          <a:lstStyle/>
          <a:p>
            <a:pPr marL="0" lvl="0" indent="0" algn="ctr" rtl="0">
              <a:spcBef>
                <a:spcPts val="0"/>
              </a:spcBef>
              <a:spcAft>
                <a:spcPts val="0"/>
              </a:spcAft>
              <a:buNone/>
            </a:pPr>
            <a:r>
              <a:rPr lang="vi-VN" altLang="en-GB" sz="3600"/>
              <a:t>Chương 1: Giới thiệu tổng quan về hệ thống và xác lạp dự án</a:t>
            </a:r>
            <a:endParaRPr lang="vi-VN" altLang="en-GB" sz="3600"/>
          </a:p>
        </p:txBody>
      </p:sp>
      <p:sp>
        <p:nvSpPr>
          <p:cNvPr id="956" name="Google Shape;956;p38"/>
          <p:cNvSpPr txBox="1"/>
          <p:nvPr>
            <p:ph type="title" idx="2"/>
          </p:nvPr>
        </p:nvSpPr>
        <p:spPr>
          <a:xfrm>
            <a:off x="971720" y="1286995"/>
            <a:ext cx="1486200" cy="14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1</a:t>
            </a:r>
            <a:endParaRPr lang="en-GB"/>
          </a:p>
        </p:txBody>
      </p:sp>
      <p:sp>
        <p:nvSpPr>
          <p:cNvPr id="962" name="Google Shape;962;p38"/>
          <p:cNvSpPr/>
          <p:nvPr/>
        </p:nvSpPr>
        <p:spPr>
          <a:xfrm>
            <a:off x="2771585" y="4137595"/>
            <a:ext cx="2154000" cy="6075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sz="1200">
                <a:solidFill>
                  <a:schemeClr val="dk1"/>
                </a:solidFill>
                <a:latin typeface="Inter Tight"/>
                <a:ea typeface="Inter Tight"/>
                <a:cs typeface="Inter Tight"/>
                <a:sym typeface="Inter Tight"/>
              </a:rPr>
              <a:t>You can write here</a:t>
            </a:r>
            <a:endParaRPr sz="1200">
              <a:solidFill>
                <a:schemeClr val="dk1"/>
              </a:solidFill>
              <a:latin typeface="Inter Tight"/>
              <a:ea typeface="Inter Tight"/>
              <a:cs typeface="Inter Tight"/>
              <a:sym typeface="Inter Tight"/>
            </a:endParaRPr>
          </a:p>
        </p:txBody>
      </p:sp>
      <p:grpSp>
        <p:nvGrpSpPr>
          <p:cNvPr id="963" name="Google Shape;963;p38"/>
          <p:cNvGrpSpPr/>
          <p:nvPr/>
        </p:nvGrpSpPr>
        <p:grpSpPr>
          <a:xfrm rot="1350463" flipH="1">
            <a:off x="7992115" y="2687512"/>
            <a:ext cx="638645" cy="168324"/>
            <a:chOff x="301275" y="1855975"/>
            <a:chExt cx="7065850" cy="1992000"/>
          </a:xfrm>
        </p:grpSpPr>
        <p:sp>
          <p:nvSpPr>
            <p:cNvPr id="964" name="Google Shape;964;p3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3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3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3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3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3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3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3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3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3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3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38"/>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3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3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3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3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3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3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3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3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3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3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3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3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38"/>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3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3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3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92" name="Google Shape;992;p38"/>
          <p:cNvGrpSpPr/>
          <p:nvPr/>
        </p:nvGrpSpPr>
        <p:grpSpPr>
          <a:xfrm>
            <a:off x="6156105" y="4044405"/>
            <a:ext cx="2108100" cy="672750"/>
            <a:chOff x="4030125" y="2632800"/>
            <a:chExt cx="2108100" cy="672750"/>
          </a:xfrm>
        </p:grpSpPr>
        <p:sp>
          <p:nvSpPr>
            <p:cNvPr id="993" name="Google Shape;993;p38"/>
            <p:cNvSpPr/>
            <p:nvPr/>
          </p:nvSpPr>
          <p:spPr>
            <a:xfrm>
              <a:off x="4030125" y="2698050"/>
              <a:ext cx="2108100" cy="607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38"/>
            <p:cNvSpPr/>
            <p:nvPr/>
          </p:nvSpPr>
          <p:spPr>
            <a:xfrm>
              <a:off x="5018900" y="2632800"/>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5" name="Google Shape;995;p38"/>
          <p:cNvSpPr/>
          <p:nvPr/>
        </p:nvSpPr>
        <p:spPr>
          <a:xfrm>
            <a:off x="3347553" y="4064370"/>
            <a:ext cx="130500" cy="130500"/>
          </a:xfrm>
          <a:prstGeom prst="ellipse">
            <a:avLst/>
          </a:prstGeom>
          <a:solidFill>
            <a:schemeClr val="dk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96" name="Google Shape;996;p38"/>
          <p:cNvGrpSpPr/>
          <p:nvPr/>
        </p:nvGrpSpPr>
        <p:grpSpPr>
          <a:xfrm rot="6319">
            <a:off x="5863592" y="4574361"/>
            <a:ext cx="768766" cy="189638"/>
            <a:chOff x="301275" y="1855975"/>
            <a:chExt cx="7065850" cy="1992000"/>
          </a:xfrm>
        </p:grpSpPr>
        <p:sp>
          <p:nvSpPr>
            <p:cNvPr id="997" name="Google Shape;997;p3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3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3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3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3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3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3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3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3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3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3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38"/>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3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3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3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3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3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3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3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3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3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3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3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3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38"/>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3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3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3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25" name="Google Shape;1025;p38"/>
          <p:cNvGrpSpPr/>
          <p:nvPr/>
        </p:nvGrpSpPr>
        <p:grpSpPr>
          <a:xfrm rot="1342535">
            <a:off x="4583626" y="4128347"/>
            <a:ext cx="484450" cy="189392"/>
            <a:chOff x="301275" y="1855975"/>
            <a:chExt cx="7065850" cy="1992000"/>
          </a:xfrm>
        </p:grpSpPr>
        <p:sp>
          <p:nvSpPr>
            <p:cNvPr id="1026" name="Google Shape;1026;p3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3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3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3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3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3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3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3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3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3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3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38"/>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3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3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3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3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3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3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3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3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3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3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3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3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38"/>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3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3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3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54" name="Google Shape;1054;p38"/>
          <p:cNvGrpSpPr/>
          <p:nvPr/>
        </p:nvGrpSpPr>
        <p:grpSpPr>
          <a:xfrm>
            <a:off x="730600" y="2601212"/>
            <a:ext cx="792000" cy="2282013"/>
            <a:chOff x="730600" y="2601212"/>
            <a:chExt cx="792000" cy="2282013"/>
          </a:xfrm>
        </p:grpSpPr>
        <p:sp>
          <p:nvSpPr>
            <p:cNvPr id="1055" name="Google Shape;1055;p38"/>
            <p:cNvSpPr/>
            <p:nvPr/>
          </p:nvSpPr>
          <p:spPr>
            <a:xfrm rot="5400000">
              <a:off x="30400" y="3391025"/>
              <a:ext cx="21924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1056" name="Google Shape;1056;p38"/>
            <p:cNvGrpSpPr/>
            <p:nvPr/>
          </p:nvGrpSpPr>
          <p:grpSpPr>
            <a:xfrm rot="30111">
              <a:off x="884584" y="2603332"/>
              <a:ext cx="484029" cy="189439"/>
              <a:chOff x="301275" y="1855975"/>
              <a:chExt cx="7065850" cy="1992000"/>
            </a:xfrm>
          </p:grpSpPr>
          <p:sp>
            <p:nvSpPr>
              <p:cNvPr id="1057" name="Google Shape;1057;p3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3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3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3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3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3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3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3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3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3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3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38"/>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3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3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3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3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3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3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3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3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3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3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3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3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38"/>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3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3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3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085" name="Google Shape;1085;p38"/>
          <p:cNvSpPr/>
          <p:nvPr/>
        </p:nvSpPr>
        <p:spPr>
          <a:xfrm>
            <a:off x="2711113" y="2632800"/>
            <a:ext cx="130500" cy="130500"/>
          </a:xfrm>
          <a:prstGeom prst="ellipse">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38"/>
          <p:cNvSpPr/>
          <p:nvPr/>
        </p:nvSpPr>
        <p:spPr>
          <a:xfrm>
            <a:off x="2875915" y="3502025"/>
            <a:ext cx="1094105" cy="607695"/>
          </a:xfrm>
          <a:custGeom>
            <a:avLst/>
            <a:gdLst/>
            <a:ahLst/>
            <a:cxnLst/>
            <a:rect l="l" t="t" r="r" b="b"/>
            <a:pathLst>
              <a:path w="19675" h="17939" extrusionOk="0">
                <a:moveTo>
                  <a:pt x="19675" y="17939"/>
                </a:moveTo>
                <a:cubicBezTo>
                  <a:pt x="10800" y="17939"/>
                  <a:pt x="0" y="8875"/>
                  <a:pt x="0" y="0"/>
                </a:cubicBezTo>
              </a:path>
            </a:pathLst>
          </a:custGeom>
          <a:noFill/>
          <a:ln w="19050" cap="flat" cmpd="sng">
            <a:solidFill>
              <a:schemeClr val="dk1"/>
            </a:solidFill>
            <a:prstDash val="solid"/>
            <a:round/>
            <a:headEnd type="none" w="med" len="med"/>
            <a:tailEnd type="triangle" w="med" len="med"/>
          </a:ln>
        </p:spPr>
      </p:sp>
      <p:grpSp>
        <p:nvGrpSpPr>
          <p:cNvPr id="1087" name="Google Shape;1087;p38"/>
          <p:cNvGrpSpPr/>
          <p:nvPr/>
        </p:nvGrpSpPr>
        <p:grpSpPr>
          <a:xfrm>
            <a:off x="7205325" y="185654"/>
            <a:ext cx="1210425" cy="941296"/>
            <a:chOff x="7779250" y="122604"/>
            <a:chExt cx="1210425" cy="941296"/>
          </a:xfrm>
        </p:grpSpPr>
        <p:pic>
          <p:nvPicPr>
            <p:cNvPr id="1088" name="Google Shape;1088;p38"/>
            <p:cNvPicPr preferRelativeResize="0"/>
            <p:nvPr/>
          </p:nvPicPr>
          <p:blipFill>
            <a:blip r:embed="rId1"/>
            <a:stretch>
              <a:fillRect/>
            </a:stretch>
          </p:blipFill>
          <p:spPr>
            <a:xfrm rot="5400000" flipH="1">
              <a:off x="7951737" y="25962"/>
              <a:ext cx="865451" cy="1210425"/>
            </a:xfrm>
            <a:prstGeom prst="rect">
              <a:avLst/>
            </a:prstGeom>
            <a:noFill/>
            <a:ln>
              <a:noFill/>
            </a:ln>
            <a:effectLst>
              <a:outerShdw blurRad="14288" dist="9525" dir="4860000" algn="bl" rotWithShape="0">
                <a:srgbClr val="000000">
                  <a:alpha val="25000"/>
                </a:srgbClr>
              </a:outerShdw>
            </a:effectLst>
          </p:spPr>
        </p:pic>
        <p:grpSp>
          <p:nvGrpSpPr>
            <p:cNvPr id="1089" name="Google Shape;1089;p38"/>
            <p:cNvGrpSpPr/>
            <p:nvPr/>
          </p:nvGrpSpPr>
          <p:grpSpPr>
            <a:xfrm rot="3799">
              <a:off x="8064725" y="122957"/>
              <a:ext cx="639460" cy="168523"/>
              <a:chOff x="301275" y="1855975"/>
              <a:chExt cx="7065850" cy="1992000"/>
            </a:xfrm>
          </p:grpSpPr>
          <p:sp>
            <p:nvSpPr>
              <p:cNvPr id="1090" name="Google Shape;1090;p38"/>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1" name="Google Shape;1091;p38"/>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2" name="Google Shape;1092;p38"/>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3" name="Google Shape;1093;p38"/>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4" name="Google Shape;1094;p38"/>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38"/>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38"/>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38"/>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8" name="Google Shape;1098;p38"/>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9" name="Google Shape;1099;p38"/>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0" name="Google Shape;1100;p38"/>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1" name="Google Shape;1101;p38"/>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2" name="Google Shape;1102;p38"/>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3" name="Google Shape;1103;p38"/>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4" name="Google Shape;1104;p38"/>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5" name="Google Shape;1105;p38"/>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6" name="Google Shape;1106;p38"/>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7" name="Google Shape;1107;p38"/>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8" name="Google Shape;1108;p38"/>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9" name="Google Shape;1109;p38"/>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0" name="Google Shape;1110;p38"/>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1" name="Google Shape;1111;p38"/>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38"/>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38"/>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4" name="Google Shape;1114;p38"/>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5" name="Google Shape;1115;p38"/>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6" name="Google Shape;1116;p38"/>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38"/>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118" name="Google Shape;1118;p38"/>
          <p:cNvSpPr/>
          <p:nvPr/>
        </p:nvSpPr>
        <p:spPr>
          <a:xfrm>
            <a:off x="8492025" y="1186275"/>
            <a:ext cx="497650" cy="2141100"/>
          </a:xfrm>
          <a:custGeom>
            <a:avLst/>
            <a:gdLst/>
            <a:ahLst/>
            <a:cxnLst/>
            <a:rect l="l" t="t" r="r" b="b"/>
            <a:pathLst>
              <a:path w="19906" h="85644" extrusionOk="0">
                <a:moveTo>
                  <a:pt x="0" y="0"/>
                </a:moveTo>
                <a:cubicBezTo>
                  <a:pt x="12727" y="11455"/>
                  <a:pt x="21226" y="30399"/>
                  <a:pt x="19675" y="47451"/>
                </a:cubicBezTo>
                <a:cubicBezTo>
                  <a:pt x="18386" y="61626"/>
                  <a:pt x="9472" y="74531"/>
                  <a:pt x="578" y="85644"/>
                </a:cubicBezTo>
              </a:path>
            </a:pathLst>
          </a:custGeom>
          <a:noFill/>
          <a:ln w="19050" cap="flat" cmpd="sng">
            <a:solidFill>
              <a:schemeClr val="dk1"/>
            </a:solidFill>
            <a:prstDash val="solid"/>
            <a:round/>
            <a:headEnd type="none" w="med" len="med"/>
            <a:tailEnd type="triangle" w="med" len="med"/>
          </a:ln>
        </p:spPr>
      </p:sp>
      <p:sp>
        <p:nvSpPr>
          <p:cNvPr id="1119" name="Google Shape;1119;p38"/>
          <p:cNvSpPr/>
          <p:nvPr/>
        </p:nvSpPr>
        <p:spPr>
          <a:xfrm flipH="1">
            <a:off x="7537094" y="427577"/>
            <a:ext cx="546900" cy="54690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20" name="Google Shape;1120;p38"/>
          <p:cNvGrpSpPr/>
          <p:nvPr/>
        </p:nvGrpSpPr>
        <p:grpSpPr>
          <a:xfrm>
            <a:off x="951100" y="3120500"/>
            <a:ext cx="351000" cy="1340196"/>
            <a:chOff x="951100" y="3120500"/>
            <a:chExt cx="351000" cy="1340196"/>
          </a:xfrm>
        </p:grpSpPr>
        <p:sp>
          <p:nvSpPr>
            <p:cNvPr id="1121" name="Google Shape;1121;p38"/>
            <p:cNvSpPr/>
            <p:nvPr/>
          </p:nvSpPr>
          <p:spPr>
            <a:xfrm rot="5400000">
              <a:off x="951100" y="312050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2" name="Google Shape;1122;p38"/>
            <p:cNvSpPr/>
            <p:nvPr/>
          </p:nvSpPr>
          <p:spPr>
            <a:xfrm rot="5400000">
              <a:off x="951100" y="3615098"/>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38"/>
            <p:cNvSpPr/>
            <p:nvPr/>
          </p:nvSpPr>
          <p:spPr>
            <a:xfrm rot="5400000">
              <a:off x="951100" y="4109696"/>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124" name="Google Shape;1124;p38"/>
          <p:cNvGrpSpPr/>
          <p:nvPr/>
        </p:nvGrpSpPr>
        <p:grpSpPr>
          <a:xfrm>
            <a:off x="6342044" y="4270533"/>
            <a:ext cx="1674432" cy="303528"/>
            <a:chOff x="4249719" y="2850038"/>
            <a:chExt cx="1674432" cy="303528"/>
          </a:xfrm>
        </p:grpSpPr>
        <p:sp>
          <p:nvSpPr>
            <p:cNvPr id="1125" name="Google Shape;1125;p38"/>
            <p:cNvSpPr/>
            <p:nvPr/>
          </p:nvSpPr>
          <p:spPr>
            <a:xfrm rot="5400000">
              <a:off x="4985759" y="2113998"/>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38"/>
            <p:cNvSpPr/>
            <p:nvPr/>
          </p:nvSpPr>
          <p:spPr>
            <a:xfrm rot="5400000">
              <a:off x="4985759" y="2215173"/>
              <a:ext cx="202353" cy="1674432"/>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43" name="Shape 743"/>
        <p:cNvGrpSpPr/>
        <p:nvPr/>
      </p:nvGrpSpPr>
      <p:grpSpPr>
        <a:xfrm>
          <a:off x="0" y="0"/>
          <a:ext cx="0" cy="0"/>
          <a:chOff x="0" y="0"/>
          <a:chExt cx="0" cy="0"/>
        </a:xfrm>
      </p:grpSpPr>
      <p:sp>
        <p:nvSpPr>
          <p:cNvPr id="744" name="Google Shape;744;p37"/>
          <p:cNvSpPr/>
          <p:nvPr/>
        </p:nvSpPr>
        <p:spPr>
          <a:xfrm>
            <a:off x="6732270" y="4145280"/>
            <a:ext cx="1930400" cy="371475"/>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45" name="Google Shape;745;p37"/>
          <p:cNvSpPr/>
          <p:nvPr/>
        </p:nvSpPr>
        <p:spPr>
          <a:xfrm>
            <a:off x="6732270" y="4538345"/>
            <a:ext cx="1938020" cy="31877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grpSp>
        <p:nvGrpSpPr>
          <p:cNvPr id="746" name="Google Shape;746;p37"/>
          <p:cNvGrpSpPr/>
          <p:nvPr/>
        </p:nvGrpSpPr>
        <p:grpSpPr>
          <a:xfrm>
            <a:off x="7677785" y="2839085"/>
            <a:ext cx="1205230" cy="558800"/>
            <a:chOff x="6924500" y="2560200"/>
            <a:chExt cx="1958400" cy="837300"/>
          </a:xfrm>
        </p:grpSpPr>
        <p:sp>
          <p:nvSpPr>
            <p:cNvPr id="747" name="Google Shape;747;p37"/>
            <p:cNvSpPr/>
            <p:nvPr/>
          </p:nvSpPr>
          <p:spPr>
            <a:xfrm>
              <a:off x="6924500" y="2632500"/>
              <a:ext cx="1958400" cy="76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7"/>
            <p:cNvSpPr/>
            <p:nvPr/>
          </p:nvSpPr>
          <p:spPr>
            <a:xfrm>
              <a:off x="7801750" y="2560200"/>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0" name="Google Shape;750;p37"/>
          <p:cNvSpPr txBox="1"/>
          <p:nvPr>
            <p:ph type="subTitle" idx="1"/>
          </p:nvPr>
        </p:nvSpPr>
        <p:spPr>
          <a:xfrm>
            <a:off x="1043940" y="1707515"/>
            <a:ext cx="6929755" cy="10845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Công nghệ phần mềm là lĩnh vực nghiên cứu và ứng dụng các phương pháp, công cụ, kỹ thuật và quy trình để phát triển phần mềm đáp ứng nhu cầu của khách hàng và người sử dụng. Công nghệ phần mềm được áp dụng trong nhiều lĩnh vực khác nhau, từ công nghiệp, thương mại đến giáo dục, y tế và chính phủ.</a:t>
            </a:r>
            <a:endParaRPr lang="en-GB"/>
          </a:p>
          <a:p>
            <a:pPr marL="0" lvl="0" indent="0" algn="l" rtl="0">
              <a:spcBef>
                <a:spcPts val="0"/>
              </a:spcBef>
              <a:spcAft>
                <a:spcPts val="0"/>
              </a:spcAft>
              <a:buNone/>
            </a:pPr>
            <a:r>
              <a:rPr lang="en-GB"/>
              <a:t>  Công nghệ phần mềm bao gồm các giai đoạn quan trọng trong quá trình phát triển phần mềm, bao gồm phân tích, thiết kế, lập trình, kiểm thử, triển khai và bảo trì. Để thực hiện các giai đoạn này, các chuyên gia công nghệ phần mềm cần sử dụng các công cụ phần mềm, phương pháp tiếp cận hệ thống và phương pháp quản lý dự án.</a:t>
            </a:r>
            <a:endParaRPr lang="en-GB"/>
          </a:p>
        </p:txBody>
      </p:sp>
      <p:sp>
        <p:nvSpPr>
          <p:cNvPr id="752" name="Google Shape;752;p37"/>
          <p:cNvSpPr/>
          <p:nvPr/>
        </p:nvSpPr>
        <p:spPr>
          <a:xfrm>
            <a:off x="316865" y="1131570"/>
            <a:ext cx="2489200" cy="36258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200">
                <a:solidFill>
                  <a:schemeClr val="dk1"/>
                </a:solidFill>
                <a:latin typeface="Inter Tight"/>
                <a:ea typeface="Inter Tight"/>
                <a:cs typeface="Inter Tight"/>
                <a:sym typeface="Inter Tight"/>
              </a:rPr>
              <a:t>1.1.1. Một số các khái </a:t>
            </a:r>
            <a:r>
              <a:rPr lang="vi-VN" sz="1200">
                <a:solidFill>
                  <a:schemeClr val="dk1"/>
                </a:solidFill>
                <a:latin typeface="Inter Tight"/>
                <a:ea typeface="Inter Tight"/>
                <a:cs typeface="Inter Tight"/>
                <a:sym typeface="Inter Tight"/>
              </a:rPr>
              <a:t>niệm</a:t>
            </a:r>
            <a:endParaRPr lang="vi-VN" sz="1200">
              <a:solidFill>
                <a:schemeClr val="dk1"/>
              </a:solidFill>
              <a:latin typeface="Inter Tight"/>
              <a:ea typeface="Inter Tight"/>
              <a:cs typeface="Inter Tight"/>
              <a:sym typeface="Inter Tight"/>
            </a:endParaRPr>
          </a:p>
        </p:txBody>
      </p:sp>
      <p:sp>
        <p:nvSpPr>
          <p:cNvPr id="753" name="Google Shape;753;p37"/>
          <p:cNvSpPr/>
          <p:nvPr/>
        </p:nvSpPr>
        <p:spPr>
          <a:xfrm>
            <a:off x="804750" y="206546"/>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 name="Google Shape;754;p37"/>
          <p:cNvGrpSpPr/>
          <p:nvPr/>
        </p:nvGrpSpPr>
        <p:grpSpPr>
          <a:xfrm>
            <a:off x="8091000" y="184224"/>
            <a:ext cx="792000" cy="2282013"/>
            <a:chOff x="730600" y="2601212"/>
            <a:chExt cx="792000" cy="2282013"/>
          </a:xfrm>
        </p:grpSpPr>
        <p:sp>
          <p:nvSpPr>
            <p:cNvPr id="755" name="Google Shape;755;p37"/>
            <p:cNvSpPr/>
            <p:nvPr/>
          </p:nvSpPr>
          <p:spPr>
            <a:xfrm rot="5400000">
              <a:off x="30400" y="3391025"/>
              <a:ext cx="21924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756" name="Google Shape;756;p37"/>
            <p:cNvGrpSpPr/>
            <p:nvPr/>
          </p:nvGrpSpPr>
          <p:grpSpPr>
            <a:xfrm rot="30111">
              <a:off x="884584" y="2603332"/>
              <a:ext cx="484029" cy="189439"/>
              <a:chOff x="301275" y="1855975"/>
              <a:chExt cx="7065850" cy="1992000"/>
            </a:xfrm>
          </p:grpSpPr>
          <p:sp>
            <p:nvSpPr>
              <p:cNvPr id="757" name="Google Shape;757;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85" name="Google Shape;785;p37"/>
          <p:cNvSpPr/>
          <p:nvPr/>
        </p:nvSpPr>
        <p:spPr>
          <a:xfrm flipH="1">
            <a:off x="5534471" y="260225"/>
            <a:ext cx="2378100" cy="48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787" name="Google Shape;787;p37"/>
          <p:cNvGrpSpPr/>
          <p:nvPr/>
        </p:nvGrpSpPr>
        <p:grpSpPr>
          <a:xfrm rot="-5390569">
            <a:off x="7195654" y="977726"/>
            <a:ext cx="515102" cy="168523"/>
            <a:chOff x="301275" y="1855975"/>
            <a:chExt cx="7065850" cy="1992000"/>
          </a:xfrm>
        </p:grpSpPr>
        <p:sp>
          <p:nvSpPr>
            <p:cNvPr id="788" name="Google Shape;78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6" name="Google Shape;816;p37"/>
          <p:cNvSpPr/>
          <p:nvPr/>
        </p:nvSpPr>
        <p:spPr>
          <a:xfrm>
            <a:off x="251460" y="465455"/>
            <a:ext cx="4440555" cy="57277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VN" sz="2000" b="1">
                <a:solidFill>
                  <a:schemeClr val="dk1"/>
                </a:solidFill>
                <a:latin typeface="Inter Tight"/>
                <a:ea typeface="Inter Tight"/>
                <a:cs typeface="Inter Tight"/>
                <a:sym typeface="Inter Tight"/>
              </a:rPr>
              <a:t>1.1 Giới thi</a:t>
            </a:r>
            <a:r>
              <a:rPr lang="vi-VN" sz="2000" b="1">
                <a:solidFill>
                  <a:schemeClr val="dk1"/>
                </a:solidFill>
                <a:latin typeface="Inter Tight"/>
                <a:ea typeface="Inter Tight"/>
                <a:cs typeface="Inter Tight"/>
                <a:sym typeface="Inter Tight"/>
              </a:rPr>
              <a:t>ệu tổng </a:t>
            </a:r>
            <a:r>
              <a:rPr lang="vi-VN" sz="2000" b="1">
                <a:solidFill>
                  <a:schemeClr val="dk1"/>
                </a:solidFill>
                <a:latin typeface="Inter Tight"/>
                <a:ea typeface="Inter Tight"/>
                <a:cs typeface="Inter Tight"/>
                <a:sym typeface="Inter Tight"/>
              </a:rPr>
              <a:t>quan</a:t>
            </a:r>
            <a:endParaRPr lang="vi-VN" sz="2000" b="1">
              <a:solidFill>
                <a:schemeClr val="dk1"/>
              </a:solidFill>
              <a:latin typeface="Inter Tight"/>
              <a:ea typeface="Inter Tight"/>
              <a:cs typeface="Inter Tight"/>
              <a:sym typeface="Inter Tight"/>
            </a:endParaRPr>
          </a:p>
        </p:txBody>
      </p:sp>
      <p:grpSp>
        <p:nvGrpSpPr>
          <p:cNvPr id="817" name="Google Shape;817;p37"/>
          <p:cNvGrpSpPr/>
          <p:nvPr/>
        </p:nvGrpSpPr>
        <p:grpSpPr>
          <a:xfrm rot="-7606" flipH="1">
            <a:off x="2124173" y="411939"/>
            <a:ext cx="638754" cy="168324"/>
            <a:chOff x="301275" y="1855975"/>
            <a:chExt cx="7065850" cy="1992000"/>
          </a:xfrm>
        </p:grpSpPr>
        <p:sp>
          <p:nvSpPr>
            <p:cNvPr id="818" name="Google Shape;81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7" name="Google Shape;847;p37"/>
          <p:cNvGrpSpPr/>
          <p:nvPr/>
        </p:nvGrpSpPr>
        <p:grpSpPr>
          <a:xfrm rot="-2001362">
            <a:off x="269774" y="4261848"/>
            <a:ext cx="638682" cy="168342"/>
            <a:chOff x="301275" y="1855975"/>
            <a:chExt cx="7065850" cy="1992000"/>
          </a:xfrm>
        </p:grpSpPr>
        <p:sp>
          <p:nvSpPr>
            <p:cNvPr id="848" name="Google Shape;84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6" name="Google Shape;876;p37"/>
          <p:cNvGrpSpPr/>
          <p:nvPr/>
        </p:nvGrpSpPr>
        <p:grpSpPr>
          <a:xfrm>
            <a:off x="612140" y="4286885"/>
            <a:ext cx="1080135" cy="647065"/>
            <a:chOff x="1552700" y="195242"/>
            <a:chExt cx="1210425" cy="940508"/>
          </a:xfrm>
        </p:grpSpPr>
        <p:pic>
          <p:nvPicPr>
            <p:cNvPr id="877" name="Google Shape;877;p37"/>
            <p:cNvPicPr preferRelativeResize="0"/>
            <p:nvPr/>
          </p:nvPicPr>
          <p:blipFill>
            <a:blip r:embed="rId1"/>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878" name="Google Shape;878;p37"/>
            <p:cNvGrpSpPr/>
            <p:nvPr/>
          </p:nvGrpSpPr>
          <p:grpSpPr>
            <a:xfrm rot="-7606" flipH="1">
              <a:off x="1838583" y="195949"/>
              <a:ext cx="638754" cy="168324"/>
              <a:chOff x="301275" y="1855975"/>
              <a:chExt cx="7065850" cy="1992000"/>
            </a:xfrm>
          </p:grpSpPr>
          <p:sp>
            <p:nvSpPr>
              <p:cNvPr id="879" name="Google Shape;879;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07" name="Google Shape;907;p37"/>
          <p:cNvGrpSpPr/>
          <p:nvPr/>
        </p:nvGrpSpPr>
        <p:grpSpPr>
          <a:xfrm>
            <a:off x="260985" y="2043430"/>
            <a:ext cx="636270" cy="245745"/>
            <a:chOff x="261000" y="3125150"/>
            <a:chExt cx="1115625" cy="518700"/>
          </a:xfrm>
        </p:grpSpPr>
        <p:sp>
          <p:nvSpPr>
            <p:cNvPr id="908" name="Google Shape;908;p37"/>
            <p:cNvSpPr/>
            <p:nvPr/>
          </p:nvSpPr>
          <p:spPr>
            <a:xfrm>
              <a:off x="857925" y="3125150"/>
              <a:ext cx="518700" cy="51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37"/>
            <p:cNvSpPr/>
            <p:nvPr/>
          </p:nvSpPr>
          <p:spPr>
            <a:xfrm>
              <a:off x="261000" y="3125150"/>
              <a:ext cx="518700" cy="51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2" name="Google Shape;912;p37"/>
          <p:cNvGrpSpPr/>
          <p:nvPr/>
        </p:nvGrpSpPr>
        <p:grpSpPr>
          <a:xfrm rot="5425056">
            <a:off x="8448856" y="3473844"/>
            <a:ext cx="484730" cy="189439"/>
            <a:chOff x="301275" y="1855975"/>
            <a:chExt cx="7065850" cy="1992000"/>
          </a:xfrm>
        </p:grpSpPr>
        <p:sp>
          <p:nvSpPr>
            <p:cNvPr id="913" name="Google Shape;913;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2" name="Google Shape;942;p37"/>
          <p:cNvSpPr/>
          <p:nvPr/>
        </p:nvSpPr>
        <p:spPr>
          <a:xfrm flipH="1">
            <a:off x="935355" y="4516755"/>
            <a:ext cx="490220" cy="25781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37"/>
          <p:cNvSpPr/>
          <p:nvPr/>
        </p:nvSpPr>
        <p:spPr>
          <a:xfrm rot="5400000">
            <a:off x="6622346" y="-405575"/>
            <a:ext cx="202353" cy="1816403"/>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4" name="Google Shape;944;p37"/>
          <p:cNvGrpSpPr/>
          <p:nvPr/>
        </p:nvGrpSpPr>
        <p:grpSpPr>
          <a:xfrm>
            <a:off x="8311500" y="703513"/>
            <a:ext cx="351000" cy="1340196"/>
            <a:chOff x="951100" y="3120500"/>
            <a:chExt cx="351000" cy="1340196"/>
          </a:xfrm>
        </p:grpSpPr>
        <p:sp>
          <p:nvSpPr>
            <p:cNvPr id="945" name="Google Shape;945;p37"/>
            <p:cNvSpPr/>
            <p:nvPr/>
          </p:nvSpPr>
          <p:spPr>
            <a:xfrm rot="5400000">
              <a:off x="951100" y="312050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37"/>
            <p:cNvSpPr/>
            <p:nvPr/>
          </p:nvSpPr>
          <p:spPr>
            <a:xfrm rot="5400000">
              <a:off x="951100" y="3615098"/>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37"/>
            <p:cNvSpPr/>
            <p:nvPr/>
          </p:nvSpPr>
          <p:spPr>
            <a:xfrm rot="5400000">
              <a:off x="951100" y="4109696"/>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43" name="Shape 743"/>
        <p:cNvGrpSpPr/>
        <p:nvPr/>
      </p:nvGrpSpPr>
      <p:grpSpPr>
        <a:xfrm>
          <a:off x="0" y="0"/>
          <a:ext cx="0" cy="0"/>
          <a:chOff x="0" y="0"/>
          <a:chExt cx="0" cy="0"/>
        </a:xfrm>
      </p:grpSpPr>
      <p:sp>
        <p:nvSpPr>
          <p:cNvPr id="744" name="Google Shape;744;p37"/>
          <p:cNvSpPr/>
          <p:nvPr/>
        </p:nvSpPr>
        <p:spPr>
          <a:xfrm>
            <a:off x="7092315" y="4227830"/>
            <a:ext cx="1930400" cy="371475"/>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45" name="Google Shape;745;p37"/>
          <p:cNvSpPr/>
          <p:nvPr/>
        </p:nvSpPr>
        <p:spPr>
          <a:xfrm>
            <a:off x="7092315" y="4599305"/>
            <a:ext cx="1938020" cy="31877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grpSp>
        <p:nvGrpSpPr>
          <p:cNvPr id="746" name="Google Shape;746;p37"/>
          <p:cNvGrpSpPr/>
          <p:nvPr/>
        </p:nvGrpSpPr>
        <p:grpSpPr>
          <a:xfrm>
            <a:off x="7677785" y="2839085"/>
            <a:ext cx="1205230" cy="558800"/>
            <a:chOff x="6924500" y="2560200"/>
            <a:chExt cx="1958400" cy="837300"/>
          </a:xfrm>
        </p:grpSpPr>
        <p:sp>
          <p:nvSpPr>
            <p:cNvPr id="747" name="Google Shape;747;p37"/>
            <p:cNvSpPr/>
            <p:nvPr/>
          </p:nvSpPr>
          <p:spPr>
            <a:xfrm>
              <a:off x="6924500" y="2632500"/>
              <a:ext cx="1958400" cy="76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7"/>
            <p:cNvSpPr/>
            <p:nvPr/>
          </p:nvSpPr>
          <p:spPr>
            <a:xfrm>
              <a:off x="7801750" y="2560200"/>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0" name="Google Shape;750;p37"/>
          <p:cNvSpPr txBox="1"/>
          <p:nvPr>
            <p:ph type="subTitle" idx="1"/>
          </p:nvPr>
        </p:nvSpPr>
        <p:spPr>
          <a:xfrm>
            <a:off x="751205" y="1343660"/>
            <a:ext cx="7741285" cy="44500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 Phần mềm quản lý học sinh:</a:t>
            </a:r>
            <a:endParaRPr lang="en-GB" sz="1200"/>
          </a:p>
          <a:p>
            <a:pPr marL="0" lvl="0" indent="0" algn="l" rtl="0">
              <a:spcBef>
                <a:spcPts val="0"/>
              </a:spcBef>
              <a:spcAft>
                <a:spcPts val="0"/>
              </a:spcAft>
              <a:buNone/>
            </a:pPr>
            <a:r>
              <a:rPr lang="vi-VN" altLang="en-GB" sz="1200"/>
              <a:t>   </a:t>
            </a:r>
            <a:r>
              <a:rPr lang="en-GB" sz="1200"/>
              <a:t>Hiện nay, phần mềm quản lý học sinh là công cụ đắc lực trong việc hỗ trợ quản lý học sinh, học viên của các trường học, phần mềm sẽ giúp nhà trường quản lý hồ sơ, kết quả điểm, thông tin, thông báo cho phụ huynh,… mọi thứ về học sinh tại trường học.</a:t>
            </a:r>
            <a:endParaRPr lang="en-GB" sz="1200"/>
          </a:p>
          <a:p>
            <a:pPr marL="0" lvl="0" indent="0" algn="l" rtl="0">
              <a:spcBef>
                <a:spcPts val="0"/>
              </a:spcBef>
              <a:spcAft>
                <a:spcPts val="0"/>
              </a:spcAft>
              <a:buNone/>
            </a:pPr>
            <a:r>
              <a:rPr lang="vi-VN" altLang="en-GB" sz="1200"/>
              <a:t>    </a:t>
            </a:r>
            <a:r>
              <a:rPr lang="en-GB" sz="1200"/>
              <a:t>Phần mềm quản lý học sinh trong các trường học giúp nhà trường nắm bắt được chi tiết quá trình học của mỗi học sinh, theo dõi chuyện học tập một cách chi tiết và chặt chẽ xuyên suốt trong quá trình học tập cảu học sinh.</a:t>
            </a:r>
            <a:endParaRPr lang="en-GB" sz="1200"/>
          </a:p>
          <a:p>
            <a:pPr marL="0" lvl="0" indent="0" algn="l" rtl="0">
              <a:spcBef>
                <a:spcPts val="0"/>
              </a:spcBef>
              <a:spcAft>
                <a:spcPts val="0"/>
              </a:spcAft>
              <a:buNone/>
            </a:pPr>
            <a:r>
              <a:rPr lang="en-GB" sz="1200"/>
              <a:t>Phần mềm này cũng giúp trường học tối ưu khi lưu trữ và quản lý hồ sơ lý lịch, kết quả học tập, rèn luyện của các học sinh.</a:t>
            </a:r>
            <a:endParaRPr lang="en-GB" sz="1200"/>
          </a:p>
          <a:p>
            <a:pPr marL="0" lvl="0" indent="0" algn="l" rtl="0">
              <a:spcBef>
                <a:spcPts val="0"/>
              </a:spcBef>
              <a:spcAft>
                <a:spcPts val="0"/>
              </a:spcAft>
              <a:buNone/>
            </a:pPr>
            <a:r>
              <a:rPr lang="vi-VN" altLang="en-GB" sz="1200"/>
              <a:t>    </a:t>
            </a:r>
            <a:r>
              <a:rPr lang="en-GB" sz="1200"/>
              <a:t>Nhìn chung, phần mềm quản lý học sinh không chỉ tối ưu hóa trong việc quản lý học sinh mà còn giúp nhà trường tối ưu được thời gian khi làm công việc thống kê và báo cáo, quản lý thông tin, dữ liệu của các học sinh. Phần mềm cũng giúp cho các bậc phụ huynh biết và nắm được tình hình học hành của con mình, giúp học sinh biết được kết quả điểm thi một cách nhanh chóng. Khi sử dụng phần mềm quản lý học sinh, các nhà trường sẽ giảm được rất nhiều chi phí cũng như công việc cần phải làm khi quản lý học sinh. Đây là một phần mềm cực kỳ nên có trong tất cả các nhà trường.</a:t>
            </a:r>
            <a:endParaRPr lang="en-GB" sz="1200"/>
          </a:p>
        </p:txBody>
      </p:sp>
      <p:sp>
        <p:nvSpPr>
          <p:cNvPr id="752" name="Google Shape;752;p37"/>
          <p:cNvSpPr/>
          <p:nvPr/>
        </p:nvSpPr>
        <p:spPr>
          <a:xfrm>
            <a:off x="395605" y="987425"/>
            <a:ext cx="2489200" cy="36258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200">
                <a:solidFill>
                  <a:schemeClr val="dk1"/>
                </a:solidFill>
                <a:latin typeface="Inter Tight"/>
                <a:ea typeface="Inter Tight"/>
                <a:cs typeface="Inter Tight"/>
                <a:sym typeface="Inter Tight"/>
              </a:rPr>
              <a:t>1.1.1. Một số các khái </a:t>
            </a:r>
            <a:r>
              <a:rPr lang="vi-VN" sz="1200">
                <a:solidFill>
                  <a:schemeClr val="dk1"/>
                </a:solidFill>
                <a:latin typeface="Inter Tight"/>
                <a:ea typeface="Inter Tight"/>
                <a:cs typeface="Inter Tight"/>
                <a:sym typeface="Inter Tight"/>
              </a:rPr>
              <a:t>niệm</a:t>
            </a:r>
            <a:endParaRPr lang="vi-VN" sz="1200">
              <a:solidFill>
                <a:schemeClr val="dk1"/>
              </a:solidFill>
              <a:latin typeface="Inter Tight"/>
              <a:ea typeface="Inter Tight"/>
              <a:cs typeface="Inter Tight"/>
              <a:sym typeface="Inter Tight"/>
            </a:endParaRPr>
          </a:p>
        </p:txBody>
      </p:sp>
      <p:sp>
        <p:nvSpPr>
          <p:cNvPr id="753" name="Google Shape;753;p37"/>
          <p:cNvSpPr/>
          <p:nvPr/>
        </p:nvSpPr>
        <p:spPr>
          <a:xfrm>
            <a:off x="804750" y="206546"/>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 name="Google Shape;754;p37"/>
          <p:cNvGrpSpPr/>
          <p:nvPr/>
        </p:nvGrpSpPr>
        <p:grpSpPr>
          <a:xfrm>
            <a:off x="8079105" y="162560"/>
            <a:ext cx="519430" cy="1047115"/>
            <a:chOff x="730600" y="2601212"/>
            <a:chExt cx="792000" cy="2282013"/>
          </a:xfrm>
        </p:grpSpPr>
        <p:sp>
          <p:nvSpPr>
            <p:cNvPr id="755" name="Google Shape;755;p37"/>
            <p:cNvSpPr/>
            <p:nvPr/>
          </p:nvSpPr>
          <p:spPr>
            <a:xfrm rot="5400000">
              <a:off x="30400" y="3391025"/>
              <a:ext cx="21924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756" name="Google Shape;756;p37"/>
            <p:cNvGrpSpPr/>
            <p:nvPr/>
          </p:nvGrpSpPr>
          <p:grpSpPr>
            <a:xfrm rot="30111">
              <a:off x="884584" y="2603332"/>
              <a:ext cx="484029" cy="189439"/>
              <a:chOff x="301275" y="1855975"/>
              <a:chExt cx="7065850" cy="1992000"/>
            </a:xfrm>
          </p:grpSpPr>
          <p:sp>
            <p:nvSpPr>
              <p:cNvPr id="757" name="Google Shape;757;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85" name="Google Shape;785;p37"/>
          <p:cNvSpPr/>
          <p:nvPr/>
        </p:nvSpPr>
        <p:spPr>
          <a:xfrm flipH="1">
            <a:off x="5534471" y="260225"/>
            <a:ext cx="2378100" cy="48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787" name="Google Shape;787;p37"/>
          <p:cNvGrpSpPr/>
          <p:nvPr/>
        </p:nvGrpSpPr>
        <p:grpSpPr>
          <a:xfrm rot="-5390569">
            <a:off x="7508709" y="833581"/>
            <a:ext cx="515102" cy="168523"/>
            <a:chOff x="301275" y="1855975"/>
            <a:chExt cx="7065850" cy="1992000"/>
          </a:xfrm>
        </p:grpSpPr>
        <p:sp>
          <p:nvSpPr>
            <p:cNvPr id="788" name="Google Shape;78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6" name="Google Shape;816;p37"/>
          <p:cNvSpPr/>
          <p:nvPr/>
        </p:nvSpPr>
        <p:spPr>
          <a:xfrm>
            <a:off x="240665" y="373380"/>
            <a:ext cx="4440555" cy="57277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VN" sz="2000" b="1">
                <a:solidFill>
                  <a:schemeClr val="dk1"/>
                </a:solidFill>
                <a:latin typeface="Inter Tight"/>
                <a:ea typeface="Inter Tight"/>
                <a:cs typeface="Inter Tight"/>
                <a:sym typeface="Inter Tight"/>
              </a:rPr>
              <a:t>1.1 Giới thi</a:t>
            </a:r>
            <a:r>
              <a:rPr lang="vi-VN" sz="2000" b="1">
                <a:solidFill>
                  <a:schemeClr val="dk1"/>
                </a:solidFill>
                <a:latin typeface="Inter Tight"/>
                <a:ea typeface="Inter Tight"/>
                <a:cs typeface="Inter Tight"/>
                <a:sym typeface="Inter Tight"/>
              </a:rPr>
              <a:t>ệu tổng </a:t>
            </a:r>
            <a:r>
              <a:rPr lang="vi-VN" sz="2000" b="1">
                <a:solidFill>
                  <a:schemeClr val="dk1"/>
                </a:solidFill>
                <a:latin typeface="Inter Tight"/>
                <a:ea typeface="Inter Tight"/>
                <a:cs typeface="Inter Tight"/>
                <a:sym typeface="Inter Tight"/>
              </a:rPr>
              <a:t>quan</a:t>
            </a:r>
            <a:endParaRPr lang="vi-VN" sz="2000" b="1">
              <a:solidFill>
                <a:schemeClr val="dk1"/>
              </a:solidFill>
              <a:latin typeface="Inter Tight"/>
              <a:ea typeface="Inter Tight"/>
              <a:cs typeface="Inter Tight"/>
              <a:sym typeface="Inter Tight"/>
            </a:endParaRPr>
          </a:p>
        </p:txBody>
      </p:sp>
      <p:grpSp>
        <p:nvGrpSpPr>
          <p:cNvPr id="817" name="Google Shape;817;p37"/>
          <p:cNvGrpSpPr/>
          <p:nvPr/>
        </p:nvGrpSpPr>
        <p:grpSpPr>
          <a:xfrm rot="-7606" flipH="1">
            <a:off x="2051783" y="267794"/>
            <a:ext cx="638754" cy="168324"/>
            <a:chOff x="301275" y="1855975"/>
            <a:chExt cx="7065850" cy="1992000"/>
          </a:xfrm>
        </p:grpSpPr>
        <p:sp>
          <p:nvSpPr>
            <p:cNvPr id="818" name="Google Shape;81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7" name="Google Shape;847;p37"/>
          <p:cNvGrpSpPr/>
          <p:nvPr/>
        </p:nvGrpSpPr>
        <p:grpSpPr>
          <a:xfrm rot="-2001362">
            <a:off x="127635" y="944245"/>
            <a:ext cx="543560" cy="116205"/>
            <a:chOff x="301275" y="1855975"/>
            <a:chExt cx="7065850" cy="1992000"/>
          </a:xfrm>
        </p:grpSpPr>
        <p:sp>
          <p:nvSpPr>
            <p:cNvPr id="848" name="Google Shape;84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7" name="Google Shape;907;p37"/>
          <p:cNvGrpSpPr/>
          <p:nvPr/>
        </p:nvGrpSpPr>
        <p:grpSpPr>
          <a:xfrm>
            <a:off x="251460" y="1563370"/>
            <a:ext cx="454660" cy="245745"/>
            <a:chOff x="261000" y="3125150"/>
            <a:chExt cx="1115625" cy="518700"/>
          </a:xfrm>
        </p:grpSpPr>
        <p:sp>
          <p:nvSpPr>
            <p:cNvPr id="908" name="Google Shape;908;p37"/>
            <p:cNvSpPr/>
            <p:nvPr/>
          </p:nvSpPr>
          <p:spPr>
            <a:xfrm>
              <a:off x="857925" y="3125150"/>
              <a:ext cx="518700" cy="51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37"/>
            <p:cNvSpPr/>
            <p:nvPr/>
          </p:nvSpPr>
          <p:spPr>
            <a:xfrm>
              <a:off x="261000" y="3125150"/>
              <a:ext cx="518700" cy="51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2" name="Google Shape;912;p37"/>
          <p:cNvGrpSpPr/>
          <p:nvPr/>
        </p:nvGrpSpPr>
        <p:grpSpPr>
          <a:xfrm rot="5425056">
            <a:off x="8448856" y="3473844"/>
            <a:ext cx="484730" cy="189439"/>
            <a:chOff x="301275" y="1855975"/>
            <a:chExt cx="7065850" cy="1992000"/>
          </a:xfrm>
        </p:grpSpPr>
        <p:sp>
          <p:nvSpPr>
            <p:cNvPr id="913" name="Google Shape;913;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3" name="Google Shape;943;p37"/>
          <p:cNvSpPr/>
          <p:nvPr/>
        </p:nvSpPr>
        <p:spPr>
          <a:xfrm rot="5400000">
            <a:off x="6622346" y="-405575"/>
            <a:ext cx="202353" cy="1816403"/>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4" name="Google Shape;944;p37"/>
          <p:cNvGrpSpPr/>
          <p:nvPr/>
        </p:nvGrpSpPr>
        <p:grpSpPr>
          <a:xfrm>
            <a:off x="8274685" y="327025"/>
            <a:ext cx="148590" cy="647065"/>
            <a:chOff x="951100" y="3120500"/>
            <a:chExt cx="351000" cy="1340196"/>
          </a:xfrm>
        </p:grpSpPr>
        <p:sp>
          <p:nvSpPr>
            <p:cNvPr id="945" name="Google Shape;945;p37"/>
            <p:cNvSpPr/>
            <p:nvPr/>
          </p:nvSpPr>
          <p:spPr>
            <a:xfrm rot="5400000">
              <a:off x="951100" y="312050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37"/>
            <p:cNvSpPr/>
            <p:nvPr/>
          </p:nvSpPr>
          <p:spPr>
            <a:xfrm rot="5400000">
              <a:off x="951100" y="3615098"/>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37"/>
            <p:cNvSpPr/>
            <p:nvPr/>
          </p:nvSpPr>
          <p:spPr>
            <a:xfrm rot="5400000">
              <a:off x="951100" y="4109696"/>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743" name="Shape 743"/>
        <p:cNvGrpSpPr/>
        <p:nvPr/>
      </p:nvGrpSpPr>
      <p:grpSpPr>
        <a:xfrm>
          <a:off x="0" y="0"/>
          <a:ext cx="0" cy="0"/>
          <a:chOff x="0" y="0"/>
          <a:chExt cx="0" cy="0"/>
        </a:xfrm>
      </p:grpSpPr>
      <p:sp>
        <p:nvSpPr>
          <p:cNvPr id="744" name="Google Shape;744;p37"/>
          <p:cNvSpPr/>
          <p:nvPr/>
        </p:nvSpPr>
        <p:spPr>
          <a:xfrm>
            <a:off x="6732270" y="4222115"/>
            <a:ext cx="1930400" cy="29464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sp>
        <p:nvSpPr>
          <p:cNvPr id="745" name="Google Shape;745;p37"/>
          <p:cNvSpPr/>
          <p:nvPr/>
        </p:nvSpPr>
        <p:spPr>
          <a:xfrm>
            <a:off x="6732270" y="4538345"/>
            <a:ext cx="1938020" cy="31877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solidFill>
                <a:schemeClr val="dk1"/>
              </a:solidFill>
              <a:latin typeface="Inter Tight"/>
              <a:ea typeface="Inter Tight"/>
              <a:cs typeface="Inter Tight"/>
              <a:sym typeface="Inter Tight"/>
            </a:endParaRPr>
          </a:p>
        </p:txBody>
      </p:sp>
      <p:grpSp>
        <p:nvGrpSpPr>
          <p:cNvPr id="746" name="Google Shape;746;p37"/>
          <p:cNvGrpSpPr/>
          <p:nvPr/>
        </p:nvGrpSpPr>
        <p:grpSpPr>
          <a:xfrm>
            <a:off x="7677785" y="2839085"/>
            <a:ext cx="1205230" cy="558800"/>
            <a:chOff x="6924500" y="2560200"/>
            <a:chExt cx="1958400" cy="837300"/>
          </a:xfrm>
        </p:grpSpPr>
        <p:sp>
          <p:nvSpPr>
            <p:cNvPr id="747" name="Google Shape;747;p37"/>
            <p:cNvSpPr/>
            <p:nvPr/>
          </p:nvSpPr>
          <p:spPr>
            <a:xfrm>
              <a:off x="6924500" y="2632500"/>
              <a:ext cx="1958400" cy="765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37"/>
            <p:cNvSpPr/>
            <p:nvPr/>
          </p:nvSpPr>
          <p:spPr>
            <a:xfrm>
              <a:off x="7801750" y="2560200"/>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0" name="Google Shape;750;p37"/>
          <p:cNvSpPr txBox="1"/>
          <p:nvPr>
            <p:ph type="subTitle" idx="1"/>
          </p:nvPr>
        </p:nvSpPr>
        <p:spPr>
          <a:xfrm>
            <a:off x="934720" y="1348740"/>
            <a:ext cx="6966585" cy="9404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Dựa trên xu hướng hiện tại và các nghiên cứu của các chuyên gia trong lĩnh vực công nghệ phần mềm, dưới đây là một số xu hướng dự đoán sẽ phát triển trong lĩnh vực này trong năm 2023:</a:t>
            </a:r>
            <a:endParaRPr lang="en-GB" sz="1200"/>
          </a:p>
          <a:p>
            <a:pPr marL="0" lvl="0" indent="0" algn="l" rtl="0">
              <a:spcBef>
                <a:spcPts val="0"/>
              </a:spcBef>
              <a:spcAft>
                <a:spcPts val="0"/>
              </a:spcAft>
              <a:buNone/>
            </a:pPr>
            <a:r>
              <a:rPr lang="en-GB" sz="1200"/>
              <a:t>Mở rộng sử dụng trí tuệ nhân tạo: Trí tuệ nhân tạo (AI) đang trở thành một phần quan trọng trong lĩnh vực công nghệ phần mềm, và xu hướng này sẽ tiếp tục trong năm 2023. Sử dụng các thuật toán và công cụ AI giúp tăng tốc độ phát triển phần mềm, tối ưu hóa hiệu suất và cải thiện chất lượng.</a:t>
            </a:r>
            <a:endParaRPr lang="en-GB" sz="1200"/>
          </a:p>
          <a:p>
            <a:pPr marL="0" lvl="0" indent="0" algn="l" rtl="0">
              <a:spcBef>
                <a:spcPts val="0"/>
              </a:spcBef>
              <a:spcAft>
                <a:spcPts val="0"/>
              </a:spcAft>
              <a:buNone/>
            </a:pPr>
            <a:r>
              <a:rPr lang="en-GB" sz="1200"/>
              <a:t>Phát triển các ứng dụng trên nền tảng đám mây: Các ứng dụng được phát triển trên nền tảng đám mây giúp cho việc quản lí và truy cập dữ liệu trở nên dễ dàng hơn. Do đó, năm 2023 sẽ chứng kiến sự gia tăng của các ứng dụng và dịch vụ phát triển trên nền tảng đám mây.</a:t>
            </a:r>
            <a:endParaRPr lang="en-GB" sz="1200"/>
          </a:p>
          <a:p>
            <a:pPr marL="0" lvl="0" indent="0" algn="l" rtl="0">
              <a:spcBef>
                <a:spcPts val="0"/>
              </a:spcBef>
              <a:spcAft>
                <a:spcPts val="0"/>
              </a:spcAft>
              <a:buNone/>
            </a:pPr>
            <a:r>
              <a:rPr lang="en-GB" sz="1200"/>
              <a:t>Tăng cường bảo mật phần mềm: Với sự gia tăng của các cuộc tấn công mạng và vi phạm dữ liệu, bảo mật phần mềm sẽ trở thành một trong những ưu tiên hàng đầu cho các nhà phát triển phần mềm. Các công nghệ bảo mật như blockchain, phân tích dữ liệu và quản lý danh tính sẽ được sử dụng để tăng cường bảo mật phần mềm.</a:t>
            </a:r>
            <a:endParaRPr lang="en-GB" sz="1200"/>
          </a:p>
        </p:txBody>
      </p:sp>
      <p:sp>
        <p:nvSpPr>
          <p:cNvPr id="752" name="Google Shape;752;p37"/>
          <p:cNvSpPr/>
          <p:nvPr/>
        </p:nvSpPr>
        <p:spPr>
          <a:xfrm>
            <a:off x="395605" y="946785"/>
            <a:ext cx="4010025" cy="36258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200">
                <a:solidFill>
                  <a:schemeClr val="dk1"/>
                </a:solidFill>
                <a:latin typeface="Inter Tight"/>
                <a:ea typeface="Inter Tight"/>
                <a:cs typeface="Inter Tight"/>
                <a:sym typeface="Inter Tight"/>
              </a:rPr>
              <a:t>1.1.2 Xu hướng của ngày công nghệ phần mềm</a:t>
            </a:r>
            <a:endParaRPr lang="vi-VN" sz="1200">
              <a:solidFill>
                <a:schemeClr val="dk1"/>
              </a:solidFill>
              <a:latin typeface="Inter Tight"/>
              <a:ea typeface="Inter Tight"/>
              <a:cs typeface="Inter Tight"/>
              <a:sym typeface="Inter Tight"/>
            </a:endParaRPr>
          </a:p>
        </p:txBody>
      </p:sp>
      <p:sp>
        <p:nvSpPr>
          <p:cNvPr id="753" name="Google Shape;753;p37"/>
          <p:cNvSpPr/>
          <p:nvPr/>
        </p:nvSpPr>
        <p:spPr>
          <a:xfrm>
            <a:off x="804750" y="206546"/>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54" name="Google Shape;754;p37"/>
          <p:cNvGrpSpPr/>
          <p:nvPr/>
        </p:nvGrpSpPr>
        <p:grpSpPr>
          <a:xfrm>
            <a:off x="8091000" y="184224"/>
            <a:ext cx="792000" cy="2282013"/>
            <a:chOff x="730600" y="2601212"/>
            <a:chExt cx="792000" cy="2282013"/>
          </a:xfrm>
        </p:grpSpPr>
        <p:sp>
          <p:nvSpPr>
            <p:cNvPr id="755" name="Google Shape;755;p37"/>
            <p:cNvSpPr/>
            <p:nvPr/>
          </p:nvSpPr>
          <p:spPr>
            <a:xfrm rot="5400000">
              <a:off x="30400" y="3391025"/>
              <a:ext cx="2192400" cy="79200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756" name="Google Shape;756;p37"/>
            <p:cNvGrpSpPr/>
            <p:nvPr/>
          </p:nvGrpSpPr>
          <p:grpSpPr>
            <a:xfrm rot="30111">
              <a:off x="884584" y="2603332"/>
              <a:ext cx="484029" cy="189439"/>
              <a:chOff x="301275" y="1855975"/>
              <a:chExt cx="7065850" cy="1992000"/>
            </a:xfrm>
          </p:grpSpPr>
          <p:sp>
            <p:nvSpPr>
              <p:cNvPr id="757" name="Google Shape;757;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0" name="Google Shape;760;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1" name="Google Shape;761;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2" name="Google Shape;762;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3" name="Google Shape;763;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4" name="Google Shape;764;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5" name="Google Shape;765;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8" name="Google Shape;768;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9" name="Google Shape;769;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785" name="Google Shape;785;p37"/>
          <p:cNvSpPr/>
          <p:nvPr/>
        </p:nvSpPr>
        <p:spPr>
          <a:xfrm flipH="1">
            <a:off x="5534471" y="260225"/>
            <a:ext cx="2378100" cy="484800"/>
          </a:xfrm>
          <a:prstGeom prst="rect">
            <a:avLst/>
          </a:prstGeom>
          <a:solidFill>
            <a:schemeClr val="accen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Inter Tight"/>
              <a:ea typeface="Inter Tight"/>
              <a:cs typeface="Inter Tight"/>
              <a:sym typeface="Inter Tight"/>
            </a:endParaRPr>
          </a:p>
        </p:txBody>
      </p:sp>
      <p:grpSp>
        <p:nvGrpSpPr>
          <p:cNvPr id="787" name="Google Shape;787;p37"/>
          <p:cNvGrpSpPr/>
          <p:nvPr/>
        </p:nvGrpSpPr>
        <p:grpSpPr>
          <a:xfrm rot="-5390569">
            <a:off x="7195654" y="977726"/>
            <a:ext cx="515102" cy="168523"/>
            <a:chOff x="301275" y="1855975"/>
            <a:chExt cx="7065850" cy="1992000"/>
          </a:xfrm>
        </p:grpSpPr>
        <p:sp>
          <p:nvSpPr>
            <p:cNvPr id="788" name="Google Shape;78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16" name="Google Shape;816;p37"/>
          <p:cNvSpPr/>
          <p:nvPr/>
        </p:nvSpPr>
        <p:spPr>
          <a:xfrm>
            <a:off x="278130" y="347980"/>
            <a:ext cx="4440555" cy="57277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vi-VN" sz="2000" b="1">
                <a:solidFill>
                  <a:schemeClr val="dk1"/>
                </a:solidFill>
                <a:latin typeface="Inter Tight"/>
                <a:ea typeface="Inter Tight"/>
                <a:cs typeface="Inter Tight"/>
                <a:sym typeface="Inter Tight"/>
              </a:rPr>
              <a:t>1.1 Giới thi</a:t>
            </a:r>
            <a:r>
              <a:rPr lang="vi-VN" sz="2000" b="1">
                <a:solidFill>
                  <a:schemeClr val="dk1"/>
                </a:solidFill>
                <a:latin typeface="Inter Tight"/>
                <a:ea typeface="Inter Tight"/>
                <a:cs typeface="Inter Tight"/>
                <a:sym typeface="Inter Tight"/>
              </a:rPr>
              <a:t>ệu tổng </a:t>
            </a:r>
            <a:r>
              <a:rPr lang="vi-VN" sz="2000" b="1">
                <a:solidFill>
                  <a:schemeClr val="dk1"/>
                </a:solidFill>
                <a:latin typeface="Inter Tight"/>
                <a:ea typeface="Inter Tight"/>
                <a:cs typeface="Inter Tight"/>
                <a:sym typeface="Inter Tight"/>
              </a:rPr>
              <a:t>quan</a:t>
            </a:r>
            <a:endParaRPr lang="vi-VN" sz="2000" b="1">
              <a:solidFill>
                <a:schemeClr val="dk1"/>
              </a:solidFill>
              <a:latin typeface="Inter Tight"/>
              <a:ea typeface="Inter Tight"/>
              <a:cs typeface="Inter Tight"/>
              <a:sym typeface="Inter Tight"/>
            </a:endParaRPr>
          </a:p>
        </p:txBody>
      </p:sp>
      <p:grpSp>
        <p:nvGrpSpPr>
          <p:cNvPr id="817" name="Google Shape;817;p37"/>
          <p:cNvGrpSpPr/>
          <p:nvPr/>
        </p:nvGrpSpPr>
        <p:grpSpPr>
          <a:xfrm rot="-7606" flipH="1">
            <a:off x="2051783" y="275414"/>
            <a:ext cx="638754" cy="168324"/>
            <a:chOff x="301275" y="1855975"/>
            <a:chExt cx="7065850" cy="1992000"/>
          </a:xfrm>
        </p:grpSpPr>
        <p:sp>
          <p:nvSpPr>
            <p:cNvPr id="818" name="Google Shape;81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47" name="Google Shape;847;p37"/>
          <p:cNvGrpSpPr/>
          <p:nvPr/>
        </p:nvGrpSpPr>
        <p:grpSpPr>
          <a:xfrm rot="-2001362">
            <a:off x="119380" y="848995"/>
            <a:ext cx="533400" cy="156210"/>
            <a:chOff x="301275" y="1855975"/>
            <a:chExt cx="7065850" cy="1992000"/>
          </a:xfrm>
        </p:grpSpPr>
        <p:sp>
          <p:nvSpPr>
            <p:cNvPr id="848" name="Google Shape;84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876" name="Google Shape;876;p37"/>
          <p:cNvGrpSpPr/>
          <p:nvPr/>
        </p:nvGrpSpPr>
        <p:grpSpPr>
          <a:xfrm>
            <a:off x="612140" y="4286885"/>
            <a:ext cx="1080135" cy="647065"/>
            <a:chOff x="1552700" y="195242"/>
            <a:chExt cx="1210425" cy="940508"/>
          </a:xfrm>
        </p:grpSpPr>
        <p:pic>
          <p:nvPicPr>
            <p:cNvPr id="877" name="Google Shape;877;p37"/>
            <p:cNvPicPr preferRelativeResize="0"/>
            <p:nvPr/>
          </p:nvPicPr>
          <p:blipFill>
            <a:blip r:embed="rId1"/>
            <a:stretch>
              <a:fillRect/>
            </a:stretch>
          </p:blipFill>
          <p:spPr>
            <a:xfrm rot="5400000" flipH="1">
              <a:off x="1725187" y="97812"/>
              <a:ext cx="865451" cy="1210425"/>
            </a:xfrm>
            <a:prstGeom prst="rect">
              <a:avLst/>
            </a:prstGeom>
            <a:noFill/>
            <a:ln>
              <a:noFill/>
            </a:ln>
            <a:effectLst>
              <a:outerShdw blurRad="14288" dist="9525" dir="4860000" algn="bl" rotWithShape="0">
                <a:srgbClr val="000000">
                  <a:alpha val="25000"/>
                </a:srgbClr>
              </a:outerShdw>
            </a:effectLst>
          </p:spPr>
        </p:pic>
        <p:grpSp>
          <p:nvGrpSpPr>
            <p:cNvPr id="878" name="Google Shape;878;p37"/>
            <p:cNvGrpSpPr/>
            <p:nvPr/>
          </p:nvGrpSpPr>
          <p:grpSpPr>
            <a:xfrm rot="-7606" flipH="1">
              <a:off x="1838583" y="195949"/>
              <a:ext cx="638754" cy="168324"/>
              <a:chOff x="301275" y="1855975"/>
              <a:chExt cx="7065850" cy="1992000"/>
            </a:xfrm>
          </p:grpSpPr>
          <p:sp>
            <p:nvSpPr>
              <p:cNvPr id="879" name="Google Shape;879;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403E44">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nvGrpSpPr>
          <p:cNvPr id="907" name="Google Shape;907;p37"/>
          <p:cNvGrpSpPr/>
          <p:nvPr/>
        </p:nvGrpSpPr>
        <p:grpSpPr>
          <a:xfrm>
            <a:off x="260985" y="2043430"/>
            <a:ext cx="636270" cy="245745"/>
            <a:chOff x="261000" y="3125150"/>
            <a:chExt cx="1115625" cy="518700"/>
          </a:xfrm>
        </p:grpSpPr>
        <p:sp>
          <p:nvSpPr>
            <p:cNvPr id="908" name="Google Shape;908;p37"/>
            <p:cNvSpPr/>
            <p:nvPr/>
          </p:nvSpPr>
          <p:spPr>
            <a:xfrm>
              <a:off x="857925" y="3125150"/>
              <a:ext cx="518700" cy="518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37"/>
            <p:cNvSpPr/>
            <p:nvPr/>
          </p:nvSpPr>
          <p:spPr>
            <a:xfrm>
              <a:off x="261000" y="3125150"/>
              <a:ext cx="518700" cy="518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12" name="Google Shape;912;p37"/>
          <p:cNvGrpSpPr/>
          <p:nvPr/>
        </p:nvGrpSpPr>
        <p:grpSpPr>
          <a:xfrm rot="5425056">
            <a:off x="8448856" y="3473844"/>
            <a:ext cx="484730" cy="189439"/>
            <a:chOff x="301275" y="1855975"/>
            <a:chExt cx="7065850" cy="1992000"/>
          </a:xfrm>
        </p:grpSpPr>
        <p:sp>
          <p:nvSpPr>
            <p:cNvPr id="913" name="Google Shape;913;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42" name="Google Shape;942;p37"/>
          <p:cNvSpPr/>
          <p:nvPr/>
        </p:nvSpPr>
        <p:spPr>
          <a:xfrm flipH="1">
            <a:off x="935355" y="4516755"/>
            <a:ext cx="490220" cy="257810"/>
          </a:xfrm>
          <a:prstGeom prst="ellipse">
            <a:avLst/>
          </a:pr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37"/>
          <p:cNvSpPr/>
          <p:nvPr/>
        </p:nvSpPr>
        <p:spPr>
          <a:xfrm rot="5400000">
            <a:off x="6622346" y="-405575"/>
            <a:ext cx="202353" cy="1816403"/>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44" name="Google Shape;944;p37"/>
          <p:cNvGrpSpPr/>
          <p:nvPr/>
        </p:nvGrpSpPr>
        <p:grpSpPr>
          <a:xfrm>
            <a:off x="8311500" y="703513"/>
            <a:ext cx="351000" cy="1340196"/>
            <a:chOff x="951100" y="3120500"/>
            <a:chExt cx="351000" cy="1340196"/>
          </a:xfrm>
        </p:grpSpPr>
        <p:sp>
          <p:nvSpPr>
            <p:cNvPr id="945" name="Google Shape;945;p37"/>
            <p:cNvSpPr/>
            <p:nvPr/>
          </p:nvSpPr>
          <p:spPr>
            <a:xfrm rot="5400000">
              <a:off x="951100" y="3120500"/>
              <a:ext cx="351000" cy="35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37"/>
            <p:cNvSpPr/>
            <p:nvPr/>
          </p:nvSpPr>
          <p:spPr>
            <a:xfrm rot="5400000">
              <a:off x="951100" y="3615098"/>
              <a:ext cx="351000" cy="3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37"/>
            <p:cNvSpPr/>
            <p:nvPr/>
          </p:nvSpPr>
          <p:spPr>
            <a:xfrm rot="5400000">
              <a:off x="951100" y="4109696"/>
              <a:ext cx="351000" cy="351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766" name="Shape 3766"/>
        <p:cNvGrpSpPr/>
        <p:nvPr/>
      </p:nvGrpSpPr>
      <p:grpSpPr>
        <a:xfrm>
          <a:off x="0" y="0"/>
          <a:ext cx="0" cy="0"/>
          <a:chOff x="0" y="0"/>
          <a:chExt cx="0" cy="0"/>
        </a:xfrm>
      </p:grpSpPr>
      <p:sp>
        <p:nvSpPr>
          <p:cNvPr id="3799" name="Google Shape;3799;p57"/>
          <p:cNvSpPr txBox="1"/>
          <p:nvPr/>
        </p:nvSpPr>
        <p:spPr>
          <a:xfrm>
            <a:off x="611505" y="2985135"/>
            <a:ext cx="2667635" cy="4845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a:solidFill>
                  <a:schemeClr val="dk1"/>
                </a:solidFill>
                <a:latin typeface="Inter Tight"/>
                <a:ea typeface="Inter Tight"/>
                <a:cs typeface="Inter Tight"/>
                <a:sym typeface="Inter Tight"/>
              </a:rPr>
              <a:t>Needs identification </a:t>
            </a:r>
            <a:endParaRPr>
              <a:solidFill>
                <a:schemeClr val="dk1"/>
              </a:solidFill>
              <a:latin typeface="Inter Tight"/>
              <a:ea typeface="Inter Tight"/>
              <a:cs typeface="Inter Tight"/>
              <a:sym typeface="Inter Tight"/>
            </a:endParaRPr>
          </a:p>
          <a:p>
            <a:pPr marL="0" lvl="0" indent="0" algn="l" rtl="0">
              <a:spcBef>
                <a:spcPts val="0"/>
              </a:spcBef>
              <a:spcAft>
                <a:spcPts val="0"/>
              </a:spcAft>
              <a:buNone/>
            </a:pPr>
            <a:r>
              <a:rPr>
                <a:solidFill>
                  <a:schemeClr val="dk1"/>
                </a:solidFill>
                <a:latin typeface="Inter Tight"/>
                <a:ea typeface="Inter Tight"/>
                <a:cs typeface="Inter Tight"/>
                <a:sym typeface="Inter Tight"/>
              </a:rPr>
              <a:t>(Xác định nhu cầu)</a:t>
            </a:r>
            <a:endParaRPr>
              <a:solidFill>
                <a:schemeClr val="dk1"/>
              </a:solidFill>
              <a:latin typeface="Inter Tight"/>
              <a:ea typeface="Inter Tight"/>
              <a:cs typeface="Inter Tight"/>
              <a:sym typeface="Inter Tight"/>
            </a:endParaRPr>
          </a:p>
        </p:txBody>
      </p:sp>
      <p:sp>
        <p:nvSpPr>
          <p:cNvPr id="3801" name="Google Shape;3801;p57"/>
          <p:cNvSpPr/>
          <p:nvPr/>
        </p:nvSpPr>
        <p:spPr>
          <a:xfrm>
            <a:off x="1162815" y="2247690"/>
            <a:ext cx="701700" cy="7017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3803" name="Google Shape;3803;p57"/>
          <p:cNvSpPr txBox="1"/>
          <p:nvPr/>
        </p:nvSpPr>
        <p:spPr>
          <a:xfrm>
            <a:off x="2841800" y="3107839"/>
            <a:ext cx="23688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a:solidFill>
                  <a:schemeClr val="dk1"/>
                </a:solidFill>
                <a:latin typeface="Inter Tight"/>
                <a:ea typeface="Inter Tight"/>
                <a:cs typeface="Inter Tight"/>
                <a:sym typeface="Inter Tight"/>
              </a:rPr>
              <a:t>Requirements Analytics (Phân tích yêu cầu)</a:t>
            </a:r>
            <a:endParaRPr>
              <a:solidFill>
                <a:schemeClr val="dk1"/>
              </a:solidFill>
              <a:latin typeface="Inter Tight"/>
              <a:ea typeface="Inter Tight"/>
              <a:cs typeface="Inter Tight"/>
              <a:sym typeface="Inter Tight"/>
            </a:endParaRPr>
          </a:p>
        </p:txBody>
      </p:sp>
      <p:sp>
        <p:nvSpPr>
          <p:cNvPr id="3805" name="Google Shape;3805;p57"/>
          <p:cNvSpPr/>
          <p:nvPr/>
        </p:nvSpPr>
        <p:spPr>
          <a:xfrm>
            <a:off x="3564015" y="2405830"/>
            <a:ext cx="701700" cy="7017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3808" name="Google Shape;3808;p57"/>
          <p:cNvSpPr/>
          <p:nvPr/>
        </p:nvSpPr>
        <p:spPr>
          <a:xfrm>
            <a:off x="5796305" y="2139740"/>
            <a:ext cx="701700" cy="7017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cxnSp>
        <p:nvCxnSpPr>
          <p:cNvPr id="3811" name="Google Shape;3811;p57"/>
          <p:cNvCxnSpPr>
            <a:stCxn id="3801" idx="3"/>
            <a:endCxn id="3805" idx="1"/>
          </p:cNvCxnSpPr>
          <p:nvPr/>
        </p:nvCxnSpPr>
        <p:spPr>
          <a:xfrm>
            <a:off x="1864360" y="2599055"/>
            <a:ext cx="1699895" cy="158115"/>
          </a:xfrm>
          <a:prstGeom prst="curvedConnector3">
            <a:avLst>
              <a:gd name="adj1" fmla="val 50019"/>
            </a:avLst>
          </a:prstGeom>
          <a:noFill/>
          <a:ln w="19050" cap="flat" cmpd="sng">
            <a:solidFill>
              <a:schemeClr val="dk1"/>
            </a:solidFill>
            <a:prstDash val="solid"/>
            <a:round/>
            <a:headEnd type="none" w="med" len="med"/>
            <a:tailEnd type="triangle" w="med" len="med"/>
          </a:ln>
        </p:spPr>
      </p:cxnSp>
      <p:cxnSp>
        <p:nvCxnSpPr>
          <p:cNvPr id="3812" name="Google Shape;3812;p57"/>
          <p:cNvCxnSpPr>
            <a:stCxn id="3805" idx="3"/>
            <a:endCxn id="3808" idx="1"/>
          </p:cNvCxnSpPr>
          <p:nvPr/>
        </p:nvCxnSpPr>
        <p:spPr>
          <a:xfrm flipV="1">
            <a:off x="4265930" y="2491105"/>
            <a:ext cx="1530350" cy="266065"/>
          </a:xfrm>
          <a:prstGeom prst="curvedConnector3">
            <a:avLst>
              <a:gd name="adj1" fmla="val 50000"/>
            </a:avLst>
          </a:prstGeom>
          <a:noFill/>
          <a:ln w="19050" cap="flat" cmpd="sng">
            <a:solidFill>
              <a:schemeClr val="dk1"/>
            </a:solidFill>
            <a:prstDash val="solid"/>
            <a:round/>
            <a:headEnd type="none" w="med" len="med"/>
            <a:tailEnd type="triangle" w="med" len="med"/>
          </a:ln>
        </p:spPr>
      </p:cxnSp>
      <p:sp>
        <p:nvSpPr>
          <p:cNvPr id="3849" name="Google Shape;3849;p57"/>
          <p:cNvSpPr/>
          <p:nvPr/>
        </p:nvSpPr>
        <p:spPr>
          <a:xfrm>
            <a:off x="7590155" y="2211705"/>
            <a:ext cx="1143635" cy="72136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vi-VN" sz="1200">
                <a:solidFill>
                  <a:schemeClr val="dk1"/>
                </a:solidFill>
                <a:latin typeface="Inter Tight"/>
                <a:ea typeface="Inter Tight"/>
                <a:cs typeface="Inter Tight"/>
                <a:sym typeface="Inter Tight"/>
              </a:rPr>
              <a:t>*</a:t>
            </a:r>
            <a:r>
              <a:rPr lang="vi-VN" sz="1200">
                <a:solidFill>
                  <a:schemeClr val="dk1"/>
                </a:solidFill>
                <a:latin typeface="Inter Tight"/>
                <a:ea typeface="Inter Tight"/>
                <a:cs typeface="Inter Tight"/>
                <a:sym typeface="Inter Tight"/>
              </a:rPr>
              <a:t>6giai đoạn phát triển phần </a:t>
            </a:r>
            <a:r>
              <a:rPr lang="vi-VN" sz="1200">
                <a:solidFill>
                  <a:schemeClr val="dk1"/>
                </a:solidFill>
                <a:latin typeface="Inter Tight"/>
                <a:ea typeface="Inter Tight"/>
                <a:cs typeface="Inter Tight"/>
                <a:sym typeface="Inter Tight"/>
              </a:rPr>
              <a:t>mềm</a:t>
            </a:r>
            <a:endParaRPr lang="vi-VN" sz="1200">
              <a:solidFill>
                <a:schemeClr val="dk1"/>
              </a:solidFill>
              <a:latin typeface="Inter Tight"/>
              <a:ea typeface="Inter Tight"/>
              <a:cs typeface="Inter Tight"/>
              <a:sym typeface="Inter Tight"/>
            </a:endParaRPr>
          </a:p>
        </p:txBody>
      </p:sp>
      <p:sp>
        <p:nvSpPr>
          <p:cNvPr id="3851" name="Google Shape;3851;p57"/>
          <p:cNvSpPr/>
          <p:nvPr/>
        </p:nvSpPr>
        <p:spPr>
          <a:xfrm>
            <a:off x="500380" y="1296670"/>
            <a:ext cx="7990840" cy="75628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sz="1200">
                <a:solidFill>
                  <a:schemeClr val="dk1"/>
                </a:solidFill>
                <a:latin typeface="Inter Tight"/>
                <a:ea typeface="Inter Tight"/>
                <a:cs typeface="Inter Tight"/>
                <a:sym typeface="Inter Tight"/>
              </a:rPr>
              <a:t>Quy trình phát triển phần mềm còn được gọi là SDLC (Software Development Life Cycle). Quy trình này bao gồm các hành động được thực hiện theo một thứ tự nhất định để xây dựng và cung cấp một sản phẩm có thể đáp ứng được yêu cầu về kỹ thuật và phục vụ cho việc kinh doanh.</a:t>
            </a:r>
            <a:endParaRPr sz="1200">
              <a:solidFill>
                <a:schemeClr val="dk1"/>
              </a:solidFill>
              <a:latin typeface="Inter Tight"/>
              <a:ea typeface="Inter Tight"/>
              <a:cs typeface="Inter Tight"/>
              <a:sym typeface="Inter Tight"/>
            </a:endParaRPr>
          </a:p>
        </p:txBody>
      </p:sp>
      <p:sp>
        <p:nvSpPr>
          <p:cNvPr id="3852" name="Google Shape;3852;p57"/>
          <p:cNvSpPr/>
          <p:nvPr/>
        </p:nvSpPr>
        <p:spPr>
          <a:xfrm>
            <a:off x="8388455" y="215280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53" name="Google Shape;3853;p57"/>
          <p:cNvGrpSpPr/>
          <p:nvPr/>
        </p:nvGrpSpPr>
        <p:grpSpPr>
          <a:xfrm rot="1630156" flipH="1">
            <a:off x="8034020" y="1293495"/>
            <a:ext cx="646430" cy="102235"/>
            <a:chOff x="301275" y="1855975"/>
            <a:chExt cx="7065850" cy="1992000"/>
          </a:xfrm>
        </p:grpSpPr>
        <p:sp>
          <p:nvSpPr>
            <p:cNvPr id="3854" name="Google Shape;3854;p5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5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5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5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5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5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5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5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5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5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5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5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5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5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5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5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5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5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5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5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5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5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5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5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5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5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5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5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82" name="Google Shape;3882;p57"/>
          <p:cNvSpPr/>
          <p:nvPr/>
        </p:nvSpPr>
        <p:spPr>
          <a:xfrm>
            <a:off x="5680885" y="874215"/>
            <a:ext cx="130500" cy="130500"/>
          </a:xfrm>
          <a:prstGeom prst="ellipse">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7" name="Google Shape;3887;p57"/>
          <p:cNvSpPr/>
          <p:nvPr/>
        </p:nvSpPr>
        <p:spPr>
          <a:xfrm rot="-5400000" flipH="1">
            <a:off x="5507901" y="3994558"/>
            <a:ext cx="202353" cy="1296536"/>
          </a:xfrm>
          <a:custGeom>
            <a:avLst/>
            <a:gdLst/>
            <a:ahLst/>
            <a:cxnLst/>
            <a:rect l="l" t="t" r="r" b="b"/>
            <a:pathLst>
              <a:path w="32585" h="208782" extrusionOk="0">
                <a:moveTo>
                  <a:pt x="204" y="54015"/>
                </a:moveTo>
                <a:lnTo>
                  <a:pt x="204" y="54036"/>
                </a:lnTo>
                <a:cubicBezTo>
                  <a:pt x="204" y="54032"/>
                  <a:pt x="205" y="54026"/>
                  <a:pt x="205" y="54017"/>
                </a:cubicBezTo>
                <a:lnTo>
                  <a:pt x="205" y="54017"/>
                </a:lnTo>
                <a:lnTo>
                  <a:pt x="204" y="54015"/>
                </a:lnTo>
                <a:close/>
                <a:moveTo>
                  <a:pt x="14778" y="112679"/>
                </a:moveTo>
                <a:cubicBezTo>
                  <a:pt x="14785" y="112703"/>
                  <a:pt x="14793" y="112726"/>
                  <a:pt x="14800" y="112745"/>
                </a:cubicBezTo>
                <a:cubicBezTo>
                  <a:pt x="14793" y="112723"/>
                  <a:pt x="14785" y="112701"/>
                  <a:pt x="14778" y="112679"/>
                </a:cubicBezTo>
                <a:close/>
                <a:moveTo>
                  <a:pt x="24939" y="146515"/>
                </a:moveTo>
                <a:cubicBezTo>
                  <a:pt x="24939" y="146529"/>
                  <a:pt x="24943" y="146546"/>
                  <a:pt x="24949" y="146565"/>
                </a:cubicBezTo>
                <a:lnTo>
                  <a:pt x="24949" y="146565"/>
                </a:lnTo>
                <a:cubicBezTo>
                  <a:pt x="24946" y="146548"/>
                  <a:pt x="24942" y="146531"/>
                  <a:pt x="24939" y="146515"/>
                </a:cubicBezTo>
                <a:close/>
                <a:moveTo>
                  <a:pt x="27719" y="192080"/>
                </a:moveTo>
                <a:lnTo>
                  <a:pt x="27719" y="192080"/>
                </a:lnTo>
                <a:cubicBezTo>
                  <a:pt x="27675" y="192158"/>
                  <a:pt x="27630" y="192237"/>
                  <a:pt x="27586" y="192316"/>
                </a:cubicBezTo>
                <a:lnTo>
                  <a:pt x="27586" y="192316"/>
                </a:lnTo>
                <a:cubicBezTo>
                  <a:pt x="27631" y="192251"/>
                  <a:pt x="27678" y="192170"/>
                  <a:pt x="27719" y="192080"/>
                </a:cubicBezTo>
                <a:close/>
                <a:moveTo>
                  <a:pt x="20190" y="0"/>
                </a:moveTo>
                <a:cubicBezTo>
                  <a:pt x="19541" y="0"/>
                  <a:pt x="18725" y="474"/>
                  <a:pt x="17703" y="1807"/>
                </a:cubicBezTo>
                <a:lnTo>
                  <a:pt x="17641" y="1664"/>
                </a:lnTo>
                <a:lnTo>
                  <a:pt x="17110" y="2686"/>
                </a:lnTo>
                <a:cubicBezTo>
                  <a:pt x="16442" y="3779"/>
                  <a:pt x="16229" y="4402"/>
                  <a:pt x="16149" y="4402"/>
                </a:cubicBezTo>
                <a:cubicBezTo>
                  <a:pt x="16141" y="4402"/>
                  <a:pt x="16134" y="4396"/>
                  <a:pt x="16129" y="4382"/>
                </a:cubicBezTo>
                <a:cubicBezTo>
                  <a:pt x="16435" y="3831"/>
                  <a:pt x="16762" y="3279"/>
                  <a:pt x="17069" y="2706"/>
                </a:cubicBezTo>
                <a:lnTo>
                  <a:pt x="17069" y="2706"/>
                </a:lnTo>
                <a:cubicBezTo>
                  <a:pt x="16804" y="3160"/>
                  <a:pt x="16696" y="3323"/>
                  <a:pt x="16675" y="3323"/>
                </a:cubicBezTo>
                <a:cubicBezTo>
                  <a:pt x="16640" y="3323"/>
                  <a:pt x="16858" y="2852"/>
                  <a:pt x="16987" y="2543"/>
                </a:cubicBezTo>
                <a:lnTo>
                  <a:pt x="16987" y="2543"/>
                </a:lnTo>
                <a:cubicBezTo>
                  <a:pt x="16680" y="3054"/>
                  <a:pt x="16394" y="3544"/>
                  <a:pt x="16149" y="3933"/>
                </a:cubicBezTo>
                <a:cubicBezTo>
                  <a:pt x="16126" y="3993"/>
                  <a:pt x="16121" y="4017"/>
                  <a:pt x="16128" y="4017"/>
                </a:cubicBezTo>
                <a:cubicBezTo>
                  <a:pt x="16152" y="4017"/>
                  <a:pt x="16320" y="3732"/>
                  <a:pt x="16415" y="3606"/>
                </a:cubicBezTo>
                <a:lnTo>
                  <a:pt x="16415" y="3606"/>
                </a:lnTo>
                <a:cubicBezTo>
                  <a:pt x="16088" y="4280"/>
                  <a:pt x="15699" y="5261"/>
                  <a:pt x="15229" y="6059"/>
                </a:cubicBezTo>
                <a:cubicBezTo>
                  <a:pt x="14555" y="7326"/>
                  <a:pt x="15004" y="6059"/>
                  <a:pt x="14248" y="7551"/>
                </a:cubicBezTo>
                <a:cubicBezTo>
                  <a:pt x="10180" y="15421"/>
                  <a:pt x="6807" y="23414"/>
                  <a:pt x="4313" y="32081"/>
                </a:cubicBezTo>
                <a:cubicBezTo>
                  <a:pt x="4287" y="32128"/>
                  <a:pt x="4272" y="32148"/>
                  <a:pt x="4264" y="32148"/>
                </a:cubicBezTo>
                <a:cubicBezTo>
                  <a:pt x="4242" y="32148"/>
                  <a:pt x="4288" y="31973"/>
                  <a:pt x="4334" y="31775"/>
                </a:cubicBezTo>
                <a:lnTo>
                  <a:pt x="4334" y="31775"/>
                </a:lnTo>
                <a:cubicBezTo>
                  <a:pt x="3639" y="34412"/>
                  <a:pt x="3005" y="36742"/>
                  <a:pt x="2535" y="39175"/>
                </a:cubicBezTo>
                <a:cubicBezTo>
                  <a:pt x="2330" y="39849"/>
                  <a:pt x="2228" y="40013"/>
                  <a:pt x="2126" y="40197"/>
                </a:cubicBezTo>
                <a:cubicBezTo>
                  <a:pt x="2129" y="40192"/>
                  <a:pt x="2131" y="40189"/>
                  <a:pt x="2132" y="40189"/>
                </a:cubicBezTo>
                <a:lnTo>
                  <a:pt x="2132" y="40189"/>
                </a:lnTo>
                <a:cubicBezTo>
                  <a:pt x="2191" y="40189"/>
                  <a:pt x="1500" y="43457"/>
                  <a:pt x="1022" y="46840"/>
                </a:cubicBezTo>
                <a:cubicBezTo>
                  <a:pt x="961" y="47290"/>
                  <a:pt x="899" y="47719"/>
                  <a:pt x="838" y="48149"/>
                </a:cubicBezTo>
                <a:cubicBezTo>
                  <a:pt x="777" y="48578"/>
                  <a:pt x="736" y="49007"/>
                  <a:pt x="675" y="49416"/>
                </a:cubicBezTo>
                <a:cubicBezTo>
                  <a:pt x="593" y="50254"/>
                  <a:pt x="491" y="51031"/>
                  <a:pt x="429" y="51705"/>
                </a:cubicBezTo>
                <a:cubicBezTo>
                  <a:pt x="314" y="52976"/>
                  <a:pt x="216" y="53866"/>
                  <a:pt x="205" y="54017"/>
                </a:cubicBezTo>
                <a:lnTo>
                  <a:pt x="205" y="54017"/>
                </a:lnTo>
                <a:lnTo>
                  <a:pt x="388" y="54220"/>
                </a:lnTo>
                <a:cubicBezTo>
                  <a:pt x="307" y="55549"/>
                  <a:pt x="245" y="55753"/>
                  <a:pt x="184" y="55917"/>
                </a:cubicBezTo>
                <a:cubicBezTo>
                  <a:pt x="123" y="56080"/>
                  <a:pt x="41" y="56223"/>
                  <a:pt x="20" y="57470"/>
                </a:cubicBezTo>
                <a:cubicBezTo>
                  <a:pt x="102" y="57715"/>
                  <a:pt x="123" y="58104"/>
                  <a:pt x="123" y="58554"/>
                </a:cubicBezTo>
                <a:cubicBezTo>
                  <a:pt x="102" y="59003"/>
                  <a:pt x="82" y="59514"/>
                  <a:pt x="82" y="60025"/>
                </a:cubicBezTo>
                <a:cubicBezTo>
                  <a:pt x="61" y="61047"/>
                  <a:pt x="0" y="62049"/>
                  <a:pt x="102" y="62478"/>
                </a:cubicBezTo>
                <a:cubicBezTo>
                  <a:pt x="102" y="62478"/>
                  <a:pt x="102" y="62478"/>
                  <a:pt x="101" y="62478"/>
                </a:cubicBezTo>
                <a:cubicBezTo>
                  <a:pt x="63" y="62478"/>
                  <a:pt x="99" y="63607"/>
                  <a:pt x="9" y="63607"/>
                </a:cubicBezTo>
                <a:cubicBezTo>
                  <a:pt x="6" y="63607"/>
                  <a:pt x="3" y="63605"/>
                  <a:pt x="0" y="63603"/>
                </a:cubicBezTo>
                <a:lnTo>
                  <a:pt x="0" y="63603"/>
                </a:lnTo>
                <a:cubicBezTo>
                  <a:pt x="164" y="63971"/>
                  <a:pt x="61" y="64870"/>
                  <a:pt x="164" y="65626"/>
                </a:cubicBezTo>
                <a:cubicBezTo>
                  <a:pt x="177" y="65688"/>
                  <a:pt x="185" y="65714"/>
                  <a:pt x="191" y="65714"/>
                </a:cubicBezTo>
                <a:cubicBezTo>
                  <a:pt x="211" y="65714"/>
                  <a:pt x="193" y="65378"/>
                  <a:pt x="225" y="65218"/>
                </a:cubicBezTo>
                <a:lnTo>
                  <a:pt x="388" y="66976"/>
                </a:lnTo>
                <a:cubicBezTo>
                  <a:pt x="377" y="67359"/>
                  <a:pt x="347" y="67587"/>
                  <a:pt x="312" y="67587"/>
                </a:cubicBezTo>
                <a:cubicBezTo>
                  <a:pt x="284" y="67587"/>
                  <a:pt x="252" y="67437"/>
                  <a:pt x="225" y="67098"/>
                </a:cubicBezTo>
                <a:lnTo>
                  <a:pt x="225" y="67098"/>
                </a:lnTo>
                <a:cubicBezTo>
                  <a:pt x="307" y="68243"/>
                  <a:pt x="470" y="70512"/>
                  <a:pt x="838" y="73292"/>
                </a:cubicBezTo>
                <a:cubicBezTo>
                  <a:pt x="1227" y="76093"/>
                  <a:pt x="1860" y="79404"/>
                  <a:pt x="2739" y="82695"/>
                </a:cubicBezTo>
                <a:cubicBezTo>
                  <a:pt x="3577" y="85987"/>
                  <a:pt x="4702" y="89175"/>
                  <a:pt x="5724" y="91812"/>
                </a:cubicBezTo>
                <a:cubicBezTo>
                  <a:pt x="6746" y="94450"/>
                  <a:pt x="7645" y="96535"/>
                  <a:pt x="8136" y="97638"/>
                </a:cubicBezTo>
                <a:cubicBezTo>
                  <a:pt x="7993" y="97025"/>
                  <a:pt x="7339" y="95656"/>
                  <a:pt x="7298" y="95063"/>
                </a:cubicBezTo>
                <a:lnTo>
                  <a:pt x="7298" y="95063"/>
                </a:lnTo>
                <a:cubicBezTo>
                  <a:pt x="7891" y="96208"/>
                  <a:pt x="7993" y="96841"/>
                  <a:pt x="8320" y="97311"/>
                </a:cubicBezTo>
                <a:cubicBezTo>
                  <a:pt x="8258" y="97863"/>
                  <a:pt x="9362" y="99928"/>
                  <a:pt x="9505" y="100930"/>
                </a:cubicBezTo>
                <a:lnTo>
                  <a:pt x="9792" y="101195"/>
                </a:lnTo>
                <a:lnTo>
                  <a:pt x="9955" y="101809"/>
                </a:lnTo>
                <a:cubicBezTo>
                  <a:pt x="12347" y="106858"/>
                  <a:pt x="10548" y="102953"/>
                  <a:pt x="12469" y="107491"/>
                </a:cubicBezTo>
                <a:cubicBezTo>
                  <a:pt x="13042" y="108779"/>
                  <a:pt x="13492" y="109720"/>
                  <a:pt x="13860" y="110537"/>
                </a:cubicBezTo>
                <a:cubicBezTo>
                  <a:pt x="14216" y="111311"/>
                  <a:pt x="14535" y="111969"/>
                  <a:pt x="14778" y="112679"/>
                </a:cubicBezTo>
                <a:lnTo>
                  <a:pt x="14778" y="112679"/>
                </a:lnTo>
                <a:cubicBezTo>
                  <a:pt x="14726" y="112517"/>
                  <a:pt x="14669" y="112274"/>
                  <a:pt x="14706" y="112274"/>
                </a:cubicBezTo>
                <a:cubicBezTo>
                  <a:pt x="14727" y="112274"/>
                  <a:pt x="14779" y="112356"/>
                  <a:pt x="14882" y="112581"/>
                </a:cubicBezTo>
                <a:cubicBezTo>
                  <a:pt x="14800" y="112745"/>
                  <a:pt x="15679" y="114380"/>
                  <a:pt x="15658" y="114748"/>
                </a:cubicBezTo>
                <a:cubicBezTo>
                  <a:pt x="15902" y="115305"/>
                  <a:pt x="16500" y="116984"/>
                  <a:pt x="16611" y="116984"/>
                </a:cubicBezTo>
                <a:cubicBezTo>
                  <a:pt x="16630" y="116984"/>
                  <a:pt x="16634" y="116932"/>
                  <a:pt x="16619" y="116813"/>
                </a:cubicBezTo>
                <a:lnTo>
                  <a:pt x="16619" y="116813"/>
                </a:lnTo>
                <a:cubicBezTo>
                  <a:pt x="16667" y="117117"/>
                  <a:pt x="17078" y="118383"/>
                  <a:pt x="17020" y="118383"/>
                </a:cubicBezTo>
                <a:cubicBezTo>
                  <a:pt x="17004" y="118383"/>
                  <a:pt x="16951" y="118285"/>
                  <a:pt x="16844" y="118039"/>
                </a:cubicBezTo>
                <a:lnTo>
                  <a:pt x="16844" y="118039"/>
                </a:lnTo>
                <a:cubicBezTo>
                  <a:pt x="17089" y="118694"/>
                  <a:pt x="17273" y="119348"/>
                  <a:pt x="17478" y="119818"/>
                </a:cubicBezTo>
                <a:lnTo>
                  <a:pt x="17232" y="118939"/>
                </a:lnTo>
                <a:lnTo>
                  <a:pt x="17232" y="118939"/>
                </a:lnTo>
                <a:cubicBezTo>
                  <a:pt x="17621" y="120063"/>
                  <a:pt x="17887" y="120922"/>
                  <a:pt x="18132" y="121699"/>
                </a:cubicBezTo>
                <a:cubicBezTo>
                  <a:pt x="18377" y="122475"/>
                  <a:pt x="18602" y="123150"/>
                  <a:pt x="18909" y="123865"/>
                </a:cubicBezTo>
                <a:lnTo>
                  <a:pt x="18725" y="123007"/>
                </a:lnTo>
                <a:lnTo>
                  <a:pt x="18725" y="123007"/>
                </a:lnTo>
                <a:cubicBezTo>
                  <a:pt x="18950" y="123681"/>
                  <a:pt x="19154" y="124295"/>
                  <a:pt x="19297" y="124806"/>
                </a:cubicBezTo>
                <a:cubicBezTo>
                  <a:pt x="19440" y="125337"/>
                  <a:pt x="19522" y="125767"/>
                  <a:pt x="19501" y="126053"/>
                </a:cubicBezTo>
                <a:cubicBezTo>
                  <a:pt x="19358" y="125603"/>
                  <a:pt x="19195" y="125133"/>
                  <a:pt x="19031" y="124683"/>
                </a:cubicBezTo>
                <a:lnTo>
                  <a:pt x="19031" y="124683"/>
                </a:lnTo>
                <a:cubicBezTo>
                  <a:pt x="19726" y="126932"/>
                  <a:pt x="20135" y="128281"/>
                  <a:pt x="20748" y="130121"/>
                </a:cubicBezTo>
                <a:lnTo>
                  <a:pt x="20564" y="129466"/>
                </a:lnTo>
                <a:lnTo>
                  <a:pt x="20564" y="129466"/>
                </a:lnTo>
                <a:cubicBezTo>
                  <a:pt x="21014" y="130632"/>
                  <a:pt x="22118" y="134352"/>
                  <a:pt x="23058" y="138093"/>
                </a:cubicBezTo>
                <a:cubicBezTo>
                  <a:pt x="24040" y="141834"/>
                  <a:pt x="24816" y="145595"/>
                  <a:pt x="25143" y="146699"/>
                </a:cubicBezTo>
                <a:lnTo>
                  <a:pt x="25082" y="145636"/>
                </a:lnTo>
                <a:lnTo>
                  <a:pt x="25566" y="147530"/>
                </a:lnTo>
                <a:lnTo>
                  <a:pt x="25566" y="147530"/>
                </a:lnTo>
                <a:cubicBezTo>
                  <a:pt x="25494" y="147305"/>
                  <a:pt x="25024" y="146785"/>
                  <a:pt x="24949" y="146565"/>
                </a:cubicBezTo>
                <a:lnTo>
                  <a:pt x="24949" y="146565"/>
                </a:lnTo>
                <a:cubicBezTo>
                  <a:pt x="25052" y="147078"/>
                  <a:pt x="25210" y="147856"/>
                  <a:pt x="25368" y="148825"/>
                </a:cubicBezTo>
                <a:cubicBezTo>
                  <a:pt x="25532" y="149827"/>
                  <a:pt x="25736" y="151033"/>
                  <a:pt x="25941" y="152382"/>
                </a:cubicBezTo>
                <a:cubicBezTo>
                  <a:pt x="26370" y="155080"/>
                  <a:pt x="26758" y="158330"/>
                  <a:pt x="27085" y="161581"/>
                </a:cubicBezTo>
                <a:cubicBezTo>
                  <a:pt x="27249" y="163196"/>
                  <a:pt x="27372" y="164811"/>
                  <a:pt x="27453" y="166344"/>
                </a:cubicBezTo>
                <a:cubicBezTo>
                  <a:pt x="27535" y="167877"/>
                  <a:pt x="27576" y="169349"/>
                  <a:pt x="27576" y="170657"/>
                </a:cubicBezTo>
                <a:cubicBezTo>
                  <a:pt x="27556" y="173274"/>
                  <a:pt x="27351" y="175318"/>
                  <a:pt x="27208" y="176258"/>
                </a:cubicBezTo>
                <a:cubicBezTo>
                  <a:pt x="27117" y="176811"/>
                  <a:pt x="27057" y="176985"/>
                  <a:pt x="27017" y="176985"/>
                </a:cubicBezTo>
                <a:cubicBezTo>
                  <a:pt x="26948" y="176985"/>
                  <a:pt x="26935" y="176483"/>
                  <a:pt x="26922" y="176483"/>
                </a:cubicBezTo>
                <a:cubicBezTo>
                  <a:pt x="26840" y="177382"/>
                  <a:pt x="26840" y="177587"/>
                  <a:pt x="26861" y="177750"/>
                </a:cubicBezTo>
                <a:cubicBezTo>
                  <a:pt x="26861" y="177914"/>
                  <a:pt x="26861" y="178057"/>
                  <a:pt x="26717" y="178813"/>
                </a:cubicBezTo>
                <a:cubicBezTo>
                  <a:pt x="26690" y="178930"/>
                  <a:pt x="26670" y="178975"/>
                  <a:pt x="26655" y="178975"/>
                </a:cubicBezTo>
                <a:cubicBezTo>
                  <a:pt x="26617" y="178975"/>
                  <a:pt x="26621" y="178645"/>
                  <a:pt x="26636" y="178466"/>
                </a:cubicBezTo>
                <a:lnTo>
                  <a:pt x="26636" y="178466"/>
                </a:lnTo>
                <a:cubicBezTo>
                  <a:pt x="26595" y="178813"/>
                  <a:pt x="26533" y="179140"/>
                  <a:pt x="26472" y="179386"/>
                </a:cubicBezTo>
                <a:cubicBezTo>
                  <a:pt x="26431" y="179631"/>
                  <a:pt x="26390" y="179794"/>
                  <a:pt x="26431" y="179815"/>
                </a:cubicBezTo>
                <a:cubicBezTo>
                  <a:pt x="26656" y="178997"/>
                  <a:pt x="26758" y="179386"/>
                  <a:pt x="26942" y="179059"/>
                </a:cubicBezTo>
                <a:lnTo>
                  <a:pt x="26942" y="179059"/>
                </a:lnTo>
                <a:lnTo>
                  <a:pt x="26840" y="179549"/>
                </a:lnTo>
                <a:lnTo>
                  <a:pt x="26717" y="180040"/>
                </a:lnTo>
                <a:cubicBezTo>
                  <a:pt x="26656" y="180367"/>
                  <a:pt x="26595" y="180694"/>
                  <a:pt x="26493" y="181021"/>
                </a:cubicBezTo>
                <a:lnTo>
                  <a:pt x="26411" y="180898"/>
                </a:lnTo>
                <a:cubicBezTo>
                  <a:pt x="26349" y="181123"/>
                  <a:pt x="26349" y="181409"/>
                  <a:pt x="26309" y="181880"/>
                </a:cubicBezTo>
                <a:cubicBezTo>
                  <a:pt x="26288" y="182125"/>
                  <a:pt x="26227" y="182411"/>
                  <a:pt x="26145" y="182759"/>
                </a:cubicBezTo>
                <a:cubicBezTo>
                  <a:pt x="26063" y="183086"/>
                  <a:pt x="25961" y="183494"/>
                  <a:pt x="25798" y="183965"/>
                </a:cubicBezTo>
                <a:cubicBezTo>
                  <a:pt x="25246" y="185539"/>
                  <a:pt x="24551" y="187154"/>
                  <a:pt x="23794" y="188748"/>
                </a:cubicBezTo>
                <a:cubicBezTo>
                  <a:pt x="23038" y="190342"/>
                  <a:pt x="22159" y="191896"/>
                  <a:pt x="21259" y="193368"/>
                </a:cubicBezTo>
                <a:cubicBezTo>
                  <a:pt x="21239" y="193327"/>
                  <a:pt x="21321" y="193143"/>
                  <a:pt x="21443" y="192898"/>
                </a:cubicBezTo>
                <a:cubicBezTo>
                  <a:pt x="21566" y="192632"/>
                  <a:pt x="21730" y="192325"/>
                  <a:pt x="21893" y="191998"/>
                </a:cubicBezTo>
                <a:lnTo>
                  <a:pt x="21893" y="191998"/>
                </a:lnTo>
                <a:cubicBezTo>
                  <a:pt x="21648" y="192387"/>
                  <a:pt x="21321" y="193000"/>
                  <a:pt x="21055" y="193347"/>
                </a:cubicBezTo>
                <a:cubicBezTo>
                  <a:pt x="21134" y="193250"/>
                  <a:pt x="21174" y="193210"/>
                  <a:pt x="21187" y="193210"/>
                </a:cubicBezTo>
                <a:cubicBezTo>
                  <a:pt x="21247" y="193210"/>
                  <a:pt x="20643" y="194178"/>
                  <a:pt x="20672" y="194178"/>
                </a:cubicBezTo>
                <a:cubicBezTo>
                  <a:pt x="20677" y="194178"/>
                  <a:pt x="20700" y="194149"/>
                  <a:pt x="20748" y="194083"/>
                </a:cubicBezTo>
                <a:lnTo>
                  <a:pt x="20748" y="194083"/>
                </a:lnTo>
                <a:cubicBezTo>
                  <a:pt x="19645" y="196373"/>
                  <a:pt x="17519" y="198908"/>
                  <a:pt x="16292" y="200829"/>
                </a:cubicBezTo>
                <a:cubicBezTo>
                  <a:pt x="16333" y="200993"/>
                  <a:pt x="16456" y="202608"/>
                  <a:pt x="16578" y="204223"/>
                </a:cubicBezTo>
                <a:cubicBezTo>
                  <a:pt x="16680" y="205817"/>
                  <a:pt x="16803" y="207432"/>
                  <a:pt x="16926" y="207514"/>
                </a:cubicBezTo>
                <a:cubicBezTo>
                  <a:pt x="16476" y="208066"/>
                  <a:pt x="16026" y="208638"/>
                  <a:pt x="15883" y="208781"/>
                </a:cubicBezTo>
                <a:cubicBezTo>
                  <a:pt x="16047" y="208679"/>
                  <a:pt x="16946" y="207616"/>
                  <a:pt x="17376" y="206982"/>
                </a:cubicBezTo>
                <a:lnTo>
                  <a:pt x="17314" y="206798"/>
                </a:lnTo>
                <a:cubicBezTo>
                  <a:pt x="18336" y="205388"/>
                  <a:pt x="17641" y="206532"/>
                  <a:pt x="18663" y="205183"/>
                </a:cubicBezTo>
                <a:lnTo>
                  <a:pt x="18663" y="205183"/>
                </a:lnTo>
                <a:cubicBezTo>
                  <a:pt x="18827" y="205204"/>
                  <a:pt x="17907" y="206451"/>
                  <a:pt x="17069" y="207534"/>
                </a:cubicBezTo>
                <a:cubicBezTo>
                  <a:pt x="17846" y="206573"/>
                  <a:pt x="18663" y="205653"/>
                  <a:pt x="18847" y="205163"/>
                </a:cubicBezTo>
                <a:cubicBezTo>
                  <a:pt x="19121" y="204845"/>
                  <a:pt x="19204" y="204784"/>
                  <a:pt x="19242" y="204784"/>
                </a:cubicBezTo>
                <a:cubicBezTo>
                  <a:pt x="19266" y="204784"/>
                  <a:pt x="19272" y="204808"/>
                  <a:pt x="19296" y="204808"/>
                </a:cubicBezTo>
                <a:cubicBezTo>
                  <a:pt x="19338" y="204808"/>
                  <a:pt x="19439" y="204729"/>
                  <a:pt x="19808" y="204284"/>
                </a:cubicBezTo>
                <a:cubicBezTo>
                  <a:pt x="20380" y="203466"/>
                  <a:pt x="21055" y="202342"/>
                  <a:pt x="21791" y="201442"/>
                </a:cubicBezTo>
                <a:lnTo>
                  <a:pt x="21811" y="201483"/>
                </a:lnTo>
                <a:cubicBezTo>
                  <a:pt x="22690" y="200379"/>
                  <a:pt x="23263" y="199460"/>
                  <a:pt x="23815" y="198540"/>
                </a:cubicBezTo>
                <a:cubicBezTo>
                  <a:pt x="24080" y="198090"/>
                  <a:pt x="24346" y="197640"/>
                  <a:pt x="24632" y="197170"/>
                </a:cubicBezTo>
                <a:cubicBezTo>
                  <a:pt x="24919" y="196700"/>
                  <a:pt x="25225" y="196209"/>
                  <a:pt x="25593" y="195657"/>
                </a:cubicBezTo>
                <a:lnTo>
                  <a:pt x="25593" y="195657"/>
                </a:lnTo>
                <a:lnTo>
                  <a:pt x="25491" y="195923"/>
                </a:lnTo>
                <a:cubicBezTo>
                  <a:pt x="26014" y="195226"/>
                  <a:pt x="26793" y="193723"/>
                  <a:pt x="27586" y="192316"/>
                </a:cubicBezTo>
                <a:lnTo>
                  <a:pt x="27586" y="192316"/>
                </a:lnTo>
                <a:cubicBezTo>
                  <a:pt x="27519" y="192413"/>
                  <a:pt x="27457" y="192477"/>
                  <a:pt x="27433" y="192489"/>
                </a:cubicBezTo>
                <a:cubicBezTo>
                  <a:pt x="27430" y="192490"/>
                  <a:pt x="27428" y="192491"/>
                  <a:pt x="27426" y="192491"/>
                </a:cubicBezTo>
                <a:cubicBezTo>
                  <a:pt x="27398" y="192491"/>
                  <a:pt x="27448" y="192355"/>
                  <a:pt x="27658" y="191917"/>
                </a:cubicBezTo>
                <a:cubicBezTo>
                  <a:pt x="27883" y="191487"/>
                  <a:pt x="28107" y="191099"/>
                  <a:pt x="28291" y="190731"/>
                </a:cubicBezTo>
                <a:cubicBezTo>
                  <a:pt x="28475" y="190342"/>
                  <a:pt x="28639" y="189975"/>
                  <a:pt x="28802" y="189647"/>
                </a:cubicBezTo>
                <a:cubicBezTo>
                  <a:pt x="28946" y="189300"/>
                  <a:pt x="29109" y="188973"/>
                  <a:pt x="29252" y="188646"/>
                </a:cubicBezTo>
                <a:cubicBezTo>
                  <a:pt x="29395" y="188298"/>
                  <a:pt x="29538" y="187992"/>
                  <a:pt x="29702" y="187665"/>
                </a:cubicBezTo>
                <a:lnTo>
                  <a:pt x="29886" y="186990"/>
                </a:lnTo>
                <a:lnTo>
                  <a:pt x="30070" y="186315"/>
                </a:lnTo>
                <a:cubicBezTo>
                  <a:pt x="30213" y="185907"/>
                  <a:pt x="30397" y="185436"/>
                  <a:pt x="30560" y="184885"/>
                </a:cubicBezTo>
                <a:cubicBezTo>
                  <a:pt x="30724" y="184333"/>
                  <a:pt x="30928" y="183719"/>
                  <a:pt x="31092" y="183024"/>
                </a:cubicBezTo>
                <a:cubicBezTo>
                  <a:pt x="31480" y="181655"/>
                  <a:pt x="31787" y="180040"/>
                  <a:pt x="32053" y="178261"/>
                </a:cubicBezTo>
                <a:cubicBezTo>
                  <a:pt x="32298" y="176483"/>
                  <a:pt x="32462" y="174541"/>
                  <a:pt x="32523" y="172538"/>
                </a:cubicBezTo>
                <a:cubicBezTo>
                  <a:pt x="32584" y="170555"/>
                  <a:pt x="32543" y="168490"/>
                  <a:pt x="32441" y="166446"/>
                </a:cubicBezTo>
                <a:cubicBezTo>
                  <a:pt x="32216" y="162358"/>
                  <a:pt x="31726" y="158392"/>
                  <a:pt x="31276" y="154998"/>
                </a:cubicBezTo>
                <a:cubicBezTo>
                  <a:pt x="31215" y="154569"/>
                  <a:pt x="31174" y="154160"/>
                  <a:pt x="31112" y="153751"/>
                </a:cubicBezTo>
                <a:cubicBezTo>
                  <a:pt x="31051" y="153343"/>
                  <a:pt x="30990" y="152954"/>
                  <a:pt x="30928" y="152566"/>
                </a:cubicBezTo>
                <a:cubicBezTo>
                  <a:pt x="30826" y="151810"/>
                  <a:pt x="30704" y="151094"/>
                  <a:pt x="30622" y="150419"/>
                </a:cubicBezTo>
                <a:cubicBezTo>
                  <a:pt x="30397" y="149111"/>
                  <a:pt x="30213" y="148007"/>
                  <a:pt x="30070" y="147210"/>
                </a:cubicBezTo>
                <a:lnTo>
                  <a:pt x="30070" y="147210"/>
                </a:lnTo>
                <a:lnTo>
                  <a:pt x="30131" y="147455"/>
                </a:lnTo>
                <a:cubicBezTo>
                  <a:pt x="29927" y="146229"/>
                  <a:pt x="29641" y="144839"/>
                  <a:pt x="29375" y="143347"/>
                </a:cubicBezTo>
                <a:cubicBezTo>
                  <a:pt x="29048" y="141854"/>
                  <a:pt x="28741" y="140219"/>
                  <a:pt x="28353" y="138543"/>
                </a:cubicBezTo>
                <a:cubicBezTo>
                  <a:pt x="27985" y="136846"/>
                  <a:pt x="27535" y="135068"/>
                  <a:pt x="27085" y="133269"/>
                </a:cubicBezTo>
                <a:cubicBezTo>
                  <a:pt x="26861" y="132369"/>
                  <a:pt x="26615" y="131470"/>
                  <a:pt x="26370" y="130550"/>
                </a:cubicBezTo>
                <a:cubicBezTo>
                  <a:pt x="26125" y="129630"/>
                  <a:pt x="25859" y="128710"/>
                  <a:pt x="25593" y="127790"/>
                </a:cubicBezTo>
                <a:cubicBezTo>
                  <a:pt x="24551" y="124131"/>
                  <a:pt x="23365" y="120492"/>
                  <a:pt x="22200" y="117201"/>
                </a:cubicBezTo>
                <a:cubicBezTo>
                  <a:pt x="21893" y="116363"/>
                  <a:pt x="21607" y="115566"/>
                  <a:pt x="21300" y="114789"/>
                </a:cubicBezTo>
                <a:cubicBezTo>
                  <a:pt x="21035" y="113992"/>
                  <a:pt x="20728" y="113236"/>
                  <a:pt x="20442" y="112520"/>
                </a:cubicBezTo>
                <a:cubicBezTo>
                  <a:pt x="20156" y="111805"/>
                  <a:pt x="19869" y="111089"/>
                  <a:pt x="19624" y="110435"/>
                </a:cubicBezTo>
                <a:cubicBezTo>
                  <a:pt x="19338" y="109781"/>
                  <a:pt x="19072" y="109147"/>
                  <a:pt x="18827" y="108554"/>
                </a:cubicBezTo>
                <a:cubicBezTo>
                  <a:pt x="18357" y="107021"/>
                  <a:pt x="17457" y="105038"/>
                  <a:pt x="16844" y="103505"/>
                </a:cubicBezTo>
                <a:lnTo>
                  <a:pt x="16844" y="103505"/>
                </a:lnTo>
                <a:cubicBezTo>
                  <a:pt x="16992" y="103895"/>
                  <a:pt x="17031" y="104057"/>
                  <a:pt x="17003" y="104057"/>
                </a:cubicBezTo>
                <a:cubicBezTo>
                  <a:pt x="16969" y="104057"/>
                  <a:pt x="16837" y="103822"/>
                  <a:pt x="16680" y="103464"/>
                </a:cubicBezTo>
                <a:cubicBezTo>
                  <a:pt x="14698" y="98885"/>
                  <a:pt x="16476" y="103178"/>
                  <a:pt x="14391" y="98599"/>
                </a:cubicBezTo>
                <a:cubicBezTo>
                  <a:pt x="13798" y="97270"/>
                  <a:pt x="12797" y="95042"/>
                  <a:pt x="11672" y="92324"/>
                </a:cubicBezTo>
                <a:cubicBezTo>
                  <a:pt x="11120" y="90954"/>
                  <a:pt x="10548" y="89482"/>
                  <a:pt x="9996" y="87949"/>
                </a:cubicBezTo>
                <a:cubicBezTo>
                  <a:pt x="9424" y="86416"/>
                  <a:pt x="8892" y="84801"/>
                  <a:pt x="8422" y="83206"/>
                </a:cubicBezTo>
                <a:cubicBezTo>
                  <a:pt x="7482" y="79977"/>
                  <a:pt x="6787" y="76726"/>
                  <a:pt x="6357" y="73946"/>
                </a:cubicBezTo>
                <a:cubicBezTo>
                  <a:pt x="5908" y="71187"/>
                  <a:pt x="5744" y="68918"/>
                  <a:pt x="5662" y="67671"/>
                </a:cubicBezTo>
                <a:cubicBezTo>
                  <a:pt x="5540" y="66996"/>
                  <a:pt x="5499" y="66281"/>
                  <a:pt x="5438" y="65565"/>
                </a:cubicBezTo>
                <a:cubicBezTo>
                  <a:pt x="5397" y="65197"/>
                  <a:pt x="5376" y="64829"/>
                  <a:pt x="5356" y="64461"/>
                </a:cubicBezTo>
                <a:cubicBezTo>
                  <a:pt x="5335" y="64073"/>
                  <a:pt x="5335" y="63705"/>
                  <a:pt x="5315" y="63337"/>
                </a:cubicBezTo>
                <a:cubicBezTo>
                  <a:pt x="5315" y="62949"/>
                  <a:pt x="5294" y="62581"/>
                  <a:pt x="5294" y="62213"/>
                </a:cubicBezTo>
                <a:cubicBezTo>
                  <a:pt x="5274" y="61824"/>
                  <a:pt x="5294" y="61456"/>
                  <a:pt x="5274" y="61109"/>
                </a:cubicBezTo>
                <a:cubicBezTo>
                  <a:pt x="5274" y="60373"/>
                  <a:pt x="5254" y="59678"/>
                  <a:pt x="5254" y="59003"/>
                </a:cubicBezTo>
                <a:lnTo>
                  <a:pt x="5254" y="59003"/>
                </a:lnTo>
                <a:lnTo>
                  <a:pt x="5294" y="59269"/>
                </a:lnTo>
                <a:cubicBezTo>
                  <a:pt x="5294" y="57858"/>
                  <a:pt x="5458" y="53136"/>
                  <a:pt x="6194" y="48394"/>
                </a:cubicBezTo>
                <a:cubicBezTo>
                  <a:pt x="6276" y="47822"/>
                  <a:pt x="6378" y="47229"/>
                  <a:pt x="6460" y="46636"/>
                </a:cubicBezTo>
                <a:cubicBezTo>
                  <a:pt x="6562" y="46043"/>
                  <a:pt x="6664" y="45471"/>
                  <a:pt x="6766" y="44898"/>
                </a:cubicBezTo>
                <a:cubicBezTo>
                  <a:pt x="6950" y="43754"/>
                  <a:pt x="7196" y="42670"/>
                  <a:pt x="7400" y="41689"/>
                </a:cubicBezTo>
                <a:cubicBezTo>
                  <a:pt x="7604" y="40708"/>
                  <a:pt x="7809" y="39808"/>
                  <a:pt x="7972" y="39072"/>
                </a:cubicBezTo>
                <a:cubicBezTo>
                  <a:pt x="8136" y="38336"/>
                  <a:pt x="8299" y="37723"/>
                  <a:pt x="8381" y="37335"/>
                </a:cubicBezTo>
                <a:lnTo>
                  <a:pt x="8381" y="37335"/>
                </a:lnTo>
                <a:lnTo>
                  <a:pt x="8258" y="37744"/>
                </a:lnTo>
                <a:cubicBezTo>
                  <a:pt x="8402" y="37049"/>
                  <a:pt x="8504" y="36538"/>
                  <a:pt x="8606" y="36149"/>
                </a:cubicBezTo>
                <a:cubicBezTo>
                  <a:pt x="8729" y="35761"/>
                  <a:pt x="8810" y="35475"/>
                  <a:pt x="8913" y="35229"/>
                </a:cubicBezTo>
                <a:cubicBezTo>
                  <a:pt x="9097" y="34718"/>
                  <a:pt x="9281" y="34269"/>
                  <a:pt x="9628" y="33185"/>
                </a:cubicBezTo>
                <a:lnTo>
                  <a:pt x="9628" y="33185"/>
                </a:lnTo>
                <a:cubicBezTo>
                  <a:pt x="9615" y="33197"/>
                  <a:pt x="9603" y="33202"/>
                  <a:pt x="9593" y="33202"/>
                </a:cubicBezTo>
                <a:cubicBezTo>
                  <a:pt x="9501" y="33202"/>
                  <a:pt x="9580" y="32692"/>
                  <a:pt x="9710" y="32081"/>
                </a:cubicBezTo>
                <a:cubicBezTo>
                  <a:pt x="9771" y="31734"/>
                  <a:pt x="9873" y="31345"/>
                  <a:pt x="9955" y="30998"/>
                </a:cubicBezTo>
                <a:cubicBezTo>
                  <a:pt x="10057" y="30650"/>
                  <a:pt x="10139" y="30323"/>
                  <a:pt x="10221" y="30098"/>
                </a:cubicBezTo>
                <a:lnTo>
                  <a:pt x="10241" y="30160"/>
                </a:lnTo>
                <a:cubicBezTo>
                  <a:pt x="10630" y="28790"/>
                  <a:pt x="11509" y="25662"/>
                  <a:pt x="12326" y="23434"/>
                </a:cubicBezTo>
                <a:lnTo>
                  <a:pt x="12408" y="23557"/>
                </a:lnTo>
                <a:cubicBezTo>
                  <a:pt x="12981" y="21676"/>
                  <a:pt x="14432" y="18263"/>
                  <a:pt x="15004" y="16975"/>
                </a:cubicBezTo>
                <a:cubicBezTo>
                  <a:pt x="16353" y="14011"/>
                  <a:pt x="18663" y="9595"/>
                  <a:pt x="20626" y="5711"/>
                </a:cubicBezTo>
                <a:cubicBezTo>
                  <a:pt x="21178" y="4955"/>
                  <a:pt x="21689" y="4178"/>
                  <a:pt x="22261" y="3422"/>
                </a:cubicBezTo>
                <a:lnTo>
                  <a:pt x="22425" y="3054"/>
                </a:lnTo>
                <a:cubicBezTo>
                  <a:pt x="22425" y="3054"/>
                  <a:pt x="22138" y="1582"/>
                  <a:pt x="21423" y="682"/>
                </a:cubicBezTo>
                <a:cubicBezTo>
                  <a:pt x="21101" y="288"/>
                  <a:pt x="20696" y="0"/>
                  <a:pt x="201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37"/>
          <p:cNvSpPr/>
          <p:nvPr/>
        </p:nvSpPr>
        <p:spPr>
          <a:xfrm>
            <a:off x="278130" y="347980"/>
            <a:ext cx="4440555" cy="572770"/>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p>
            <a:pPr marL="0" marR="0" lvl="0" indent="0" algn="ctr" rtl="0">
              <a:lnSpc>
                <a:spcPct val="100000"/>
              </a:lnSpc>
              <a:spcBef>
                <a:spcPts val="0"/>
              </a:spcBef>
              <a:spcAft>
                <a:spcPts val="0"/>
              </a:spcAft>
              <a:buNone/>
            </a:pPr>
            <a:r>
              <a:rPr lang="vi-VN" sz="2000" b="1">
                <a:solidFill>
                  <a:schemeClr val="dk1"/>
                </a:solidFill>
                <a:latin typeface="Inter Tight"/>
                <a:ea typeface="Inter Tight"/>
                <a:cs typeface="Inter Tight"/>
                <a:sym typeface="Inter Tight"/>
              </a:rPr>
              <a:t>1.1 Giới thi</a:t>
            </a:r>
            <a:r>
              <a:rPr lang="vi-VN" sz="2000" b="1">
                <a:solidFill>
                  <a:schemeClr val="dk1"/>
                </a:solidFill>
                <a:latin typeface="Inter Tight"/>
                <a:ea typeface="Inter Tight"/>
                <a:cs typeface="Inter Tight"/>
                <a:sym typeface="Inter Tight"/>
              </a:rPr>
              <a:t>ệu tổng </a:t>
            </a:r>
            <a:r>
              <a:rPr lang="vi-VN" sz="2000" b="1">
                <a:solidFill>
                  <a:schemeClr val="dk1"/>
                </a:solidFill>
                <a:latin typeface="Inter Tight"/>
                <a:ea typeface="Inter Tight"/>
                <a:cs typeface="Inter Tight"/>
                <a:sym typeface="Inter Tight"/>
              </a:rPr>
              <a:t>quan</a:t>
            </a:r>
            <a:endParaRPr lang="vi-VN" sz="2000" b="1">
              <a:solidFill>
                <a:schemeClr val="dk1"/>
              </a:solidFill>
              <a:latin typeface="Inter Tight"/>
              <a:ea typeface="Inter Tight"/>
              <a:cs typeface="Inter Tight"/>
              <a:sym typeface="Inter Tight"/>
            </a:endParaRPr>
          </a:p>
        </p:txBody>
      </p:sp>
      <p:grpSp>
        <p:nvGrpSpPr>
          <p:cNvPr id="817" name="Google Shape;817;p37"/>
          <p:cNvGrpSpPr/>
          <p:nvPr/>
        </p:nvGrpSpPr>
        <p:grpSpPr>
          <a:xfrm rot="-7606" flipH="1">
            <a:off x="2051783" y="267794"/>
            <a:ext cx="638754" cy="168324"/>
            <a:chOff x="301275" y="1855975"/>
            <a:chExt cx="7065850" cy="1992000"/>
          </a:xfrm>
        </p:grpSpPr>
        <p:sp>
          <p:nvSpPr>
            <p:cNvPr id="818" name="Google Shape;818;p37"/>
            <p:cNvSpPr/>
            <p:nvPr/>
          </p:nvSpPr>
          <p:spPr>
            <a:xfrm>
              <a:off x="305425" y="3095125"/>
              <a:ext cx="25" cy="3725"/>
            </a:xfrm>
            <a:custGeom>
              <a:avLst/>
              <a:gdLst/>
              <a:ahLst/>
              <a:cxnLst/>
              <a:rect l="l" t="t" r="r" b="b"/>
              <a:pathLst>
                <a:path w="1" h="149" extrusionOk="0">
                  <a:moveTo>
                    <a:pt x="0" y="1"/>
                  </a:moveTo>
                  <a:lnTo>
                    <a:pt x="0" y="130"/>
                  </a:lnTo>
                  <a:lnTo>
                    <a:pt x="0" y="148"/>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19" name="Google Shape;819;p37"/>
            <p:cNvSpPr/>
            <p:nvPr/>
          </p:nvSpPr>
          <p:spPr>
            <a:xfrm>
              <a:off x="304025" y="2723575"/>
              <a:ext cx="25" cy="950"/>
            </a:xfrm>
            <a:custGeom>
              <a:avLst/>
              <a:gdLst/>
              <a:ahLst/>
              <a:cxnLst/>
              <a:rect l="l" t="t" r="r" b="b"/>
              <a:pathLst>
                <a:path w="1" h="38" extrusionOk="0">
                  <a:moveTo>
                    <a:pt x="1" y="0"/>
                  </a:moveTo>
                  <a:lnTo>
                    <a:pt x="1" y="37"/>
                  </a:ln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0" name="Google Shape;820;p37"/>
            <p:cNvSpPr/>
            <p:nvPr/>
          </p:nvSpPr>
          <p:spPr>
            <a:xfrm>
              <a:off x="304025" y="2723575"/>
              <a:ext cx="25" cy="950"/>
            </a:xfrm>
            <a:custGeom>
              <a:avLst/>
              <a:gdLst/>
              <a:ahLst/>
              <a:cxnLst/>
              <a:rect l="l" t="t" r="r" b="b"/>
              <a:pathLst>
                <a:path w="1" h="38" extrusionOk="0">
                  <a:moveTo>
                    <a:pt x="1" y="37"/>
                  </a:moveTo>
                  <a:lnTo>
                    <a:pt x="1" y="37"/>
                  </a:lnTo>
                  <a:lnTo>
                    <a:pt x="1" y="0"/>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1" name="Google Shape;821;p37"/>
            <p:cNvSpPr/>
            <p:nvPr/>
          </p:nvSpPr>
          <p:spPr>
            <a:xfrm>
              <a:off x="305425" y="3095125"/>
              <a:ext cx="25" cy="3250"/>
            </a:xfrm>
            <a:custGeom>
              <a:avLst/>
              <a:gdLst/>
              <a:ahLst/>
              <a:cxnLst/>
              <a:rect l="l" t="t" r="r" b="b"/>
              <a:pathLst>
                <a:path w="1" h="130" extrusionOk="0">
                  <a:moveTo>
                    <a:pt x="0" y="1"/>
                  </a:moveTo>
                  <a:lnTo>
                    <a:pt x="0" y="130"/>
                  </a:lnTo>
                  <a:lnTo>
                    <a:pt x="0" y="1"/>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2" name="Google Shape;822;p37"/>
            <p:cNvSpPr/>
            <p:nvPr/>
          </p:nvSpPr>
          <p:spPr>
            <a:xfrm>
              <a:off x="305875" y="3282300"/>
              <a:ext cx="25" cy="3725"/>
            </a:xfrm>
            <a:custGeom>
              <a:avLst/>
              <a:gdLst/>
              <a:ahLst/>
              <a:cxnLst/>
              <a:rect l="l" t="t" r="r" b="b"/>
              <a:pathLst>
                <a:path w="1" h="149" extrusionOk="0">
                  <a:moveTo>
                    <a:pt x="1" y="1"/>
                  </a:moveTo>
                  <a:lnTo>
                    <a:pt x="1" y="148"/>
                  </a:lnTo>
                  <a:lnTo>
                    <a:pt x="1" y="148"/>
                  </a:lnTo>
                  <a:lnTo>
                    <a:pt x="1" y="1"/>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3" name="Google Shape;823;p37"/>
            <p:cNvSpPr/>
            <p:nvPr/>
          </p:nvSpPr>
          <p:spPr>
            <a:xfrm>
              <a:off x="301275" y="1972125"/>
              <a:ext cx="25" cy="3725"/>
            </a:xfrm>
            <a:custGeom>
              <a:avLst/>
              <a:gdLst/>
              <a:ahLst/>
              <a:cxnLst/>
              <a:rect l="l" t="t" r="r" b="b"/>
              <a:pathLst>
                <a:path w="1" h="149" extrusionOk="0">
                  <a:moveTo>
                    <a:pt x="0" y="1"/>
                  </a:moveTo>
                  <a:lnTo>
                    <a:pt x="0" y="148"/>
                  </a:lnTo>
                  <a:lnTo>
                    <a:pt x="0" y="148"/>
                  </a:lnTo>
                  <a:lnTo>
                    <a:pt x="0" y="1"/>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4" name="Google Shape;824;p37"/>
            <p:cNvSpPr/>
            <p:nvPr/>
          </p:nvSpPr>
          <p:spPr>
            <a:xfrm>
              <a:off x="306800" y="3470400"/>
              <a:ext cx="25" cy="2775"/>
            </a:xfrm>
            <a:custGeom>
              <a:avLst/>
              <a:gdLst/>
              <a:ahLst/>
              <a:cxnLst/>
              <a:rect l="l" t="t" r="r" b="b"/>
              <a:pathLst>
                <a:path w="1" h="111" extrusionOk="0">
                  <a:moveTo>
                    <a:pt x="1" y="111"/>
                  </a:moveTo>
                  <a:lnTo>
                    <a:pt x="1" y="111"/>
                  </a:lnTo>
                  <a:lnTo>
                    <a:pt x="1" y="0"/>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5" name="Google Shape;825;p37"/>
            <p:cNvSpPr/>
            <p:nvPr/>
          </p:nvSpPr>
          <p:spPr>
            <a:xfrm>
              <a:off x="7240800" y="1855975"/>
              <a:ext cx="49800" cy="0"/>
            </a:xfrm>
            <a:custGeom>
              <a:avLst/>
              <a:gdLst/>
              <a:ahLst/>
              <a:cxnLst/>
              <a:rect l="l" t="t" r="r" b="b"/>
              <a:pathLst>
                <a:path w="1992" extrusionOk="0">
                  <a:moveTo>
                    <a:pt x="1992" y="0"/>
                  </a:moveTo>
                  <a:lnTo>
                    <a:pt x="0" y="0"/>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6" name="Google Shape;826;p37"/>
            <p:cNvSpPr/>
            <p:nvPr/>
          </p:nvSpPr>
          <p:spPr>
            <a:xfrm>
              <a:off x="301275" y="1906200"/>
              <a:ext cx="138325" cy="1842650"/>
            </a:xfrm>
            <a:custGeom>
              <a:avLst/>
              <a:gdLst/>
              <a:ahLst/>
              <a:cxnLst/>
              <a:rect l="l" t="t" r="r" b="b"/>
              <a:pathLst>
                <a:path w="5533" h="73706" extrusionOk="0">
                  <a:moveTo>
                    <a:pt x="2490" y="1"/>
                  </a:moveTo>
                  <a:lnTo>
                    <a:pt x="1771" y="775"/>
                  </a:lnTo>
                  <a:lnTo>
                    <a:pt x="0" y="2638"/>
                  </a:lnTo>
                  <a:lnTo>
                    <a:pt x="0" y="2785"/>
                  </a:lnTo>
                  <a:lnTo>
                    <a:pt x="1789" y="4593"/>
                  </a:lnTo>
                  <a:lnTo>
                    <a:pt x="3559" y="6400"/>
                  </a:lnTo>
                  <a:lnTo>
                    <a:pt x="1789" y="8262"/>
                  </a:lnTo>
                  <a:lnTo>
                    <a:pt x="37" y="10125"/>
                  </a:lnTo>
                  <a:lnTo>
                    <a:pt x="19" y="10272"/>
                  </a:lnTo>
                  <a:lnTo>
                    <a:pt x="1807" y="12079"/>
                  </a:lnTo>
                  <a:lnTo>
                    <a:pt x="3596" y="13886"/>
                  </a:lnTo>
                  <a:lnTo>
                    <a:pt x="1826" y="15749"/>
                  </a:lnTo>
                  <a:lnTo>
                    <a:pt x="56" y="17611"/>
                  </a:lnTo>
                  <a:lnTo>
                    <a:pt x="56" y="17759"/>
                  </a:lnTo>
                  <a:lnTo>
                    <a:pt x="1826" y="19566"/>
                  </a:lnTo>
                  <a:lnTo>
                    <a:pt x="3615" y="21373"/>
                  </a:lnTo>
                  <a:lnTo>
                    <a:pt x="1844" y="23235"/>
                  </a:lnTo>
                  <a:lnTo>
                    <a:pt x="74" y="25098"/>
                  </a:lnTo>
                  <a:lnTo>
                    <a:pt x="74" y="25245"/>
                  </a:lnTo>
                  <a:lnTo>
                    <a:pt x="1863" y="27053"/>
                  </a:lnTo>
                  <a:lnTo>
                    <a:pt x="3651" y="28860"/>
                  </a:lnTo>
                  <a:lnTo>
                    <a:pt x="1863" y="30722"/>
                  </a:lnTo>
                  <a:lnTo>
                    <a:pt x="111" y="32585"/>
                  </a:lnTo>
                  <a:lnTo>
                    <a:pt x="111" y="32695"/>
                  </a:lnTo>
                  <a:lnTo>
                    <a:pt x="111" y="32732"/>
                  </a:lnTo>
                  <a:lnTo>
                    <a:pt x="1881" y="34539"/>
                  </a:lnTo>
                  <a:lnTo>
                    <a:pt x="3670" y="36346"/>
                  </a:lnTo>
                  <a:lnTo>
                    <a:pt x="1900" y="38209"/>
                  </a:lnTo>
                  <a:lnTo>
                    <a:pt x="129" y="40071"/>
                  </a:lnTo>
                  <a:lnTo>
                    <a:pt x="129" y="40219"/>
                  </a:lnTo>
                  <a:lnTo>
                    <a:pt x="1918" y="42026"/>
                  </a:lnTo>
                  <a:lnTo>
                    <a:pt x="3707" y="43833"/>
                  </a:lnTo>
                  <a:lnTo>
                    <a:pt x="1937" y="45695"/>
                  </a:lnTo>
                  <a:lnTo>
                    <a:pt x="166" y="47558"/>
                  </a:lnTo>
                  <a:lnTo>
                    <a:pt x="166" y="47705"/>
                  </a:lnTo>
                  <a:lnTo>
                    <a:pt x="1937" y="49512"/>
                  </a:lnTo>
                  <a:lnTo>
                    <a:pt x="3725" y="51320"/>
                  </a:lnTo>
                  <a:lnTo>
                    <a:pt x="1955" y="53182"/>
                  </a:lnTo>
                  <a:lnTo>
                    <a:pt x="185" y="55045"/>
                  </a:lnTo>
                  <a:lnTo>
                    <a:pt x="185" y="55192"/>
                  </a:lnTo>
                  <a:lnTo>
                    <a:pt x="1973" y="56999"/>
                  </a:lnTo>
                  <a:lnTo>
                    <a:pt x="3762" y="58806"/>
                  </a:lnTo>
                  <a:lnTo>
                    <a:pt x="1992" y="60669"/>
                  </a:lnTo>
                  <a:lnTo>
                    <a:pt x="222" y="62550"/>
                  </a:lnTo>
                  <a:lnTo>
                    <a:pt x="222" y="62568"/>
                  </a:lnTo>
                  <a:lnTo>
                    <a:pt x="222" y="62679"/>
                  </a:lnTo>
                  <a:lnTo>
                    <a:pt x="1992" y="64504"/>
                  </a:lnTo>
                  <a:lnTo>
                    <a:pt x="3781" y="66311"/>
                  </a:lnTo>
                  <a:lnTo>
                    <a:pt x="2010" y="68174"/>
                  </a:lnTo>
                  <a:lnTo>
                    <a:pt x="240" y="70018"/>
                  </a:lnTo>
                  <a:lnTo>
                    <a:pt x="240" y="70055"/>
                  </a:lnTo>
                  <a:lnTo>
                    <a:pt x="240" y="70165"/>
                  </a:lnTo>
                  <a:lnTo>
                    <a:pt x="2029" y="71972"/>
                  </a:lnTo>
                  <a:lnTo>
                    <a:pt x="3744" y="73706"/>
                  </a:lnTo>
                  <a:lnTo>
                    <a:pt x="5514" y="73706"/>
                  </a:lnTo>
                  <a:lnTo>
                    <a:pt x="3799" y="71954"/>
                  </a:lnTo>
                  <a:lnTo>
                    <a:pt x="2029" y="70147"/>
                  </a:lnTo>
                  <a:lnTo>
                    <a:pt x="2010" y="69999"/>
                  </a:lnTo>
                  <a:lnTo>
                    <a:pt x="3781" y="68137"/>
                  </a:lnTo>
                  <a:lnTo>
                    <a:pt x="5532" y="66274"/>
                  </a:lnTo>
                  <a:lnTo>
                    <a:pt x="3762" y="64467"/>
                  </a:lnTo>
                  <a:lnTo>
                    <a:pt x="1992" y="62660"/>
                  </a:lnTo>
                  <a:lnTo>
                    <a:pt x="1992" y="62513"/>
                  </a:lnTo>
                  <a:lnTo>
                    <a:pt x="3744" y="60650"/>
                  </a:lnTo>
                  <a:lnTo>
                    <a:pt x="5514" y="58788"/>
                  </a:lnTo>
                  <a:lnTo>
                    <a:pt x="3744" y="56981"/>
                  </a:lnTo>
                  <a:lnTo>
                    <a:pt x="1955" y="55174"/>
                  </a:lnTo>
                  <a:lnTo>
                    <a:pt x="1955" y="55026"/>
                  </a:lnTo>
                  <a:lnTo>
                    <a:pt x="3725" y="53164"/>
                  </a:lnTo>
                  <a:lnTo>
                    <a:pt x="5477" y="51301"/>
                  </a:lnTo>
                  <a:lnTo>
                    <a:pt x="3707" y="49494"/>
                  </a:lnTo>
                  <a:lnTo>
                    <a:pt x="1937" y="47668"/>
                  </a:lnTo>
                  <a:lnTo>
                    <a:pt x="1937" y="47539"/>
                  </a:lnTo>
                  <a:lnTo>
                    <a:pt x="3688" y="45677"/>
                  </a:lnTo>
                  <a:lnTo>
                    <a:pt x="5459" y="43815"/>
                  </a:lnTo>
                  <a:lnTo>
                    <a:pt x="3688" y="42007"/>
                  </a:lnTo>
                  <a:lnTo>
                    <a:pt x="1900" y="40200"/>
                  </a:lnTo>
                  <a:lnTo>
                    <a:pt x="1900" y="40053"/>
                  </a:lnTo>
                  <a:lnTo>
                    <a:pt x="3670" y="38172"/>
                  </a:lnTo>
                  <a:lnTo>
                    <a:pt x="5440" y="36328"/>
                  </a:lnTo>
                  <a:lnTo>
                    <a:pt x="3651" y="34521"/>
                  </a:lnTo>
                  <a:lnTo>
                    <a:pt x="1881" y="32714"/>
                  </a:lnTo>
                  <a:lnTo>
                    <a:pt x="1881" y="32566"/>
                  </a:lnTo>
                  <a:lnTo>
                    <a:pt x="3651" y="30685"/>
                  </a:lnTo>
                  <a:lnTo>
                    <a:pt x="5403" y="28841"/>
                  </a:lnTo>
                  <a:lnTo>
                    <a:pt x="3633" y="27016"/>
                  </a:lnTo>
                  <a:lnTo>
                    <a:pt x="1863" y="25209"/>
                  </a:lnTo>
                  <a:lnTo>
                    <a:pt x="1863" y="25079"/>
                  </a:lnTo>
                  <a:lnTo>
                    <a:pt x="3615" y="23217"/>
                  </a:lnTo>
                  <a:lnTo>
                    <a:pt x="5385" y="21355"/>
                  </a:lnTo>
                  <a:lnTo>
                    <a:pt x="3596" y="19529"/>
                  </a:lnTo>
                  <a:lnTo>
                    <a:pt x="1826" y="17740"/>
                  </a:lnTo>
                  <a:lnTo>
                    <a:pt x="1826" y="17574"/>
                  </a:lnTo>
                  <a:lnTo>
                    <a:pt x="3596" y="15712"/>
                  </a:lnTo>
                  <a:lnTo>
                    <a:pt x="5348" y="13849"/>
                  </a:lnTo>
                  <a:lnTo>
                    <a:pt x="3578" y="12042"/>
                  </a:lnTo>
                  <a:lnTo>
                    <a:pt x="1807" y="10235"/>
                  </a:lnTo>
                  <a:lnTo>
                    <a:pt x="1807" y="10088"/>
                  </a:lnTo>
                  <a:lnTo>
                    <a:pt x="3559" y="8244"/>
                  </a:lnTo>
                  <a:lnTo>
                    <a:pt x="5330" y="6363"/>
                  </a:lnTo>
                  <a:lnTo>
                    <a:pt x="3541" y="4574"/>
                  </a:lnTo>
                  <a:lnTo>
                    <a:pt x="1771" y="2749"/>
                  </a:lnTo>
                  <a:lnTo>
                    <a:pt x="1771" y="2601"/>
                  </a:lnTo>
                  <a:lnTo>
                    <a:pt x="3541" y="739"/>
                  </a:lnTo>
                  <a:lnTo>
                    <a:pt x="4242" y="1"/>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7" name="Google Shape;827;p37"/>
            <p:cNvSpPr/>
            <p:nvPr/>
          </p:nvSpPr>
          <p:spPr>
            <a:xfrm>
              <a:off x="307275" y="3656625"/>
              <a:ext cx="25" cy="950"/>
            </a:xfrm>
            <a:custGeom>
              <a:avLst/>
              <a:gdLst/>
              <a:ahLst/>
              <a:cxnLst/>
              <a:rect l="l" t="t" r="r" b="b"/>
              <a:pathLst>
                <a:path w="1" h="38" extrusionOk="0">
                  <a:moveTo>
                    <a:pt x="0" y="1"/>
                  </a:moveTo>
                  <a:lnTo>
                    <a:pt x="0" y="19"/>
                  </a:lnTo>
                  <a:lnTo>
                    <a:pt x="0" y="38"/>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8" name="Google Shape;828;p37"/>
            <p:cNvSpPr/>
            <p:nvPr/>
          </p:nvSpPr>
          <p:spPr>
            <a:xfrm>
              <a:off x="308175" y="3844250"/>
              <a:ext cx="25" cy="3725"/>
            </a:xfrm>
            <a:custGeom>
              <a:avLst/>
              <a:gdLst/>
              <a:ahLst/>
              <a:cxnLst/>
              <a:rect l="l" t="t" r="r" b="b"/>
              <a:pathLst>
                <a:path w="1" h="149" extrusionOk="0">
                  <a:moveTo>
                    <a:pt x="1" y="1"/>
                  </a:moveTo>
                  <a:lnTo>
                    <a:pt x="1" y="112"/>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29" name="Google Shape;829;p37"/>
            <p:cNvSpPr/>
            <p:nvPr/>
          </p:nvSpPr>
          <p:spPr>
            <a:xfrm>
              <a:off x="307275" y="3656625"/>
              <a:ext cx="25" cy="500"/>
            </a:xfrm>
            <a:custGeom>
              <a:avLst/>
              <a:gdLst/>
              <a:ahLst/>
              <a:cxnLst/>
              <a:rect l="l" t="t" r="r" b="b"/>
              <a:pathLst>
                <a:path w="1" h="20" extrusionOk="0">
                  <a:moveTo>
                    <a:pt x="0" y="1"/>
                  </a:moveTo>
                  <a:lnTo>
                    <a:pt x="0" y="19"/>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0" name="Google Shape;830;p37"/>
            <p:cNvSpPr/>
            <p:nvPr/>
          </p:nvSpPr>
          <p:spPr>
            <a:xfrm>
              <a:off x="407300" y="1855975"/>
              <a:ext cx="6833525" cy="50250"/>
            </a:xfrm>
            <a:custGeom>
              <a:avLst/>
              <a:gdLst/>
              <a:ahLst/>
              <a:cxnLst/>
              <a:rect l="l" t="t" r="r" b="b"/>
              <a:pathLst>
                <a:path w="273341" h="2010" extrusionOk="0">
                  <a:moveTo>
                    <a:pt x="273340" y="0"/>
                  </a:moveTo>
                  <a:lnTo>
                    <a:pt x="19" y="1992"/>
                  </a:lnTo>
                  <a:lnTo>
                    <a:pt x="1" y="2010"/>
                  </a:lnTo>
                  <a:lnTo>
                    <a:pt x="273340" y="0"/>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1" name="Google Shape;831;p37"/>
            <p:cNvSpPr/>
            <p:nvPr/>
          </p:nvSpPr>
          <p:spPr>
            <a:xfrm>
              <a:off x="7363425" y="2675625"/>
              <a:ext cx="25" cy="4175"/>
            </a:xfrm>
            <a:custGeom>
              <a:avLst/>
              <a:gdLst/>
              <a:ahLst/>
              <a:cxnLst/>
              <a:rect l="l" t="t" r="r" b="b"/>
              <a:pathLst>
                <a:path w="1" h="167" extrusionOk="0">
                  <a:moveTo>
                    <a:pt x="0" y="93"/>
                  </a:moveTo>
                  <a:lnTo>
                    <a:pt x="0" y="0"/>
                  </a:lnTo>
                  <a:lnTo>
                    <a:pt x="0" y="0"/>
                  </a:lnTo>
                  <a:lnTo>
                    <a:pt x="0" y="166"/>
                  </a:lnTo>
                  <a:lnTo>
                    <a:pt x="0" y="148"/>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2" name="Google Shape;832;p37"/>
            <p:cNvSpPr/>
            <p:nvPr/>
          </p:nvSpPr>
          <p:spPr>
            <a:xfrm>
              <a:off x="7362500" y="2488450"/>
              <a:ext cx="25" cy="1875"/>
            </a:xfrm>
            <a:custGeom>
              <a:avLst/>
              <a:gdLst/>
              <a:ahLst/>
              <a:cxnLst/>
              <a:rect l="l" t="t" r="r" b="b"/>
              <a:pathLst>
                <a:path w="1" h="75" extrusionOk="0">
                  <a:moveTo>
                    <a:pt x="1" y="1"/>
                  </a:moveTo>
                  <a:lnTo>
                    <a:pt x="1" y="1"/>
                  </a:lnTo>
                  <a:lnTo>
                    <a:pt x="1" y="75"/>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3" name="Google Shape;833;p37"/>
            <p:cNvSpPr/>
            <p:nvPr/>
          </p:nvSpPr>
          <p:spPr>
            <a:xfrm>
              <a:off x="7363875" y="2862800"/>
              <a:ext cx="25" cy="3700"/>
            </a:xfrm>
            <a:custGeom>
              <a:avLst/>
              <a:gdLst/>
              <a:ahLst/>
              <a:cxnLst/>
              <a:rect l="l" t="t" r="r" b="b"/>
              <a:pathLst>
                <a:path w="1" h="148" extrusionOk="0">
                  <a:moveTo>
                    <a:pt x="1" y="37"/>
                  </a:moveTo>
                  <a:lnTo>
                    <a:pt x="1" y="0"/>
                  </a:lnTo>
                  <a:lnTo>
                    <a:pt x="1" y="0"/>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4" name="Google Shape;834;p37"/>
            <p:cNvSpPr/>
            <p:nvPr/>
          </p:nvSpPr>
          <p:spPr>
            <a:xfrm>
              <a:off x="7364800" y="3049950"/>
              <a:ext cx="25" cy="500"/>
            </a:xfrm>
            <a:custGeom>
              <a:avLst/>
              <a:gdLst/>
              <a:ahLst/>
              <a:cxnLst/>
              <a:rect l="l" t="t" r="r" b="b"/>
              <a:pathLst>
                <a:path w="1" h="20" extrusionOk="0">
                  <a:moveTo>
                    <a:pt x="1" y="19"/>
                  </a:moveTo>
                  <a:lnTo>
                    <a:pt x="1" y="1"/>
                  </a:lnTo>
                  <a:lnTo>
                    <a:pt x="1" y="19"/>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5" name="Google Shape;835;p37"/>
            <p:cNvSpPr/>
            <p:nvPr/>
          </p:nvSpPr>
          <p:spPr>
            <a:xfrm>
              <a:off x="7362500" y="2488450"/>
              <a:ext cx="25" cy="3725"/>
            </a:xfrm>
            <a:custGeom>
              <a:avLst/>
              <a:gdLst/>
              <a:ahLst/>
              <a:cxnLst/>
              <a:rect l="l" t="t" r="r" b="b"/>
              <a:pathLst>
                <a:path w="1" h="149" extrusionOk="0">
                  <a:moveTo>
                    <a:pt x="1" y="75"/>
                  </a:moveTo>
                  <a:lnTo>
                    <a:pt x="1" y="1"/>
                  </a:ln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6" name="Google Shape;836;p37"/>
            <p:cNvSpPr/>
            <p:nvPr/>
          </p:nvSpPr>
          <p:spPr>
            <a:xfrm>
              <a:off x="7363425" y="2677925"/>
              <a:ext cx="25" cy="1400"/>
            </a:xfrm>
            <a:custGeom>
              <a:avLst/>
              <a:gdLst/>
              <a:ahLst/>
              <a:cxnLst/>
              <a:rect l="l" t="t" r="r" b="b"/>
              <a:pathLst>
                <a:path w="1" h="56" extrusionOk="0">
                  <a:moveTo>
                    <a:pt x="0" y="56"/>
                  </a:moveTo>
                  <a:lnTo>
                    <a:pt x="0" y="1"/>
                  </a:lnTo>
                  <a:lnTo>
                    <a:pt x="0" y="56"/>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7" name="Google Shape;837;p37"/>
            <p:cNvSpPr/>
            <p:nvPr/>
          </p:nvSpPr>
          <p:spPr>
            <a:xfrm>
              <a:off x="7363875" y="2862800"/>
              <a:ext cx="25" cy="925"/>
            </a:xfrm>
            <a:custGeom>
              <a:avLst/>
              <a:gdLst/>
              <a:ahLst/>
              <a:cxnLst/>
              <a:rect l="l" t="t" r="r" b="b"/>
              <a:pathLst>
                <a:path w="1" h="37" extrusionOk="0">
                  <a:moveTo>
                    <a:pt x="1" y="0"/>
                  </a:moveTo>
                  <a:lnTo>
                    <a:pt x="1" y="0"/>
                  </a:lnTo>
                  <a:lnTo>
                    <a:pt x="1" y="37"/>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8" name="Google Shape;838;p37"/>
            <p:cNvSpPr/>
            <p:nvPr/>
          </p:nvSpPr>
          <p:spPr>
            <a:xfrm>
              <a:off x="7272150" y="1855975"/>
              <a:ext cx="94975" cy="1836650"/>
            </a:xfrm>
            <a:custGeom>
              <a:avLst/>
              <a:gdLst/>
              <a:ahLst/>
              <a:cxnLst/>
              <a:rect l="l" t="t" r="r" b="b"/>
              <a:pathLst>
                <a:path w="3799" h="73466" extrusionOk="0">
                  <a:moveTo>
                    <a:pt x="738" y="0"/>
                  </a:moveTo>
                  <a:lnTo>
                    <a:pt x="1752" y="1033"/>
                  </a:lnTo>
                  <a:lnTo>
                    <a:pt x="3541" y="2840"/>
                  </a:lnTo>
                  <a:lnTo>
                    <a:pt x="3541" y="2840"/>
                  </a:lnTo>
                  <a:lnTo>
                    <a:pt x="1771" y="1033"/>
                  </a:lnTo>
                  <a:lnTo>
                    <a:pt x="756" y="0"/>
                  </a:lnTo>
                  <a:close/>
                  <a:moveTo>
                    <a:pt x="3541" y="2987"/>
                  </a:moveTo>
                  <a:lnTo>
                    <a:pt x="1771" y="4850"/>
                  </a:lnTo>
                  <a:lnTo>
                    <a:pt x="0" y="6712"/>
                  </a:lnTo>
                  <a:lnTo>
                    <a:pt x="1789" y="8519"/>
                  </a:lnTo>
                  <a:lnTo>
                    <a:pt x="19" y="6712"/>
                  </a:lnTo>
                  <a:lnTo>
                    <a:pt x="1789" y="4850"/>
                  </a:lnTo>
                  <a:lnTo>
                    <a:pt x="3541" y="2987"/>
                  </a:lnTo>
                  <a:close/>
                  <a:moveTo>
                    <a:pt x="3559" y="10474"/>
                  </a:moveTo>
                  <a:lnTo>
                    <a:pt x="1789" y="12336"/>
                  </a:lnTo>
                  <a:lnTo>
                    <a:pt x="37" y="14199"/>
                  </a:lnTo>
                  <a:lnTo>
                    <a:pt x="1807" y="12336"/>
                  </a:lnTo>
                  <a:lnTo>
                    <a:pt x="3559" y="10474"/>
                  </a:lnTo>
                  <a:close/>
                  <a:moveTo>
                    <a:pt x="37" y="14199"/>
                  </a:moveTo>
                  <a:lnTo>
                    <a:pt x="1807" y="16006"/>
                  </a:lnTo>
                  <a:lnTo>
                    <a:pt x="3596" y="17813"/>
                  </a:lnTo>
                  <a:lnTo>
                    <a:pt x="1826" y="16006"/>
                  </a:lnTo>
                  <a:lnTo>
                    <a:pt x="37" y="14199"/>
                  </a:lnTo>
                  <a:close/>
                  <a:moveTo>
                    <a:pt x="1826" y="19823"/>
                  </a:moveTo>
                  <a:lnTo>
                    <a:pt x="56" y="21685"/>
                  </a:lnTo>
                  <a:lnTo>
                    <a:pt x="1844" y="23493"/>
                  </a:lnTo>
                  <a:lnTo>
                    <a:pt x="74" y="21685"/>
                  </a:lnTo>
                  <a:lnTo>
                    <a:pt x="1826" y="19823"/>
                  </a:lnTo>
                  <a:close/>
                  <a:moveTo>
                    <a:pt x="1863" y="27310"/>
                  </a:moveTo>
                  <a:lnTo>
                    <a:pt x="92" y="29172"/>
                  </a:lnTo>
                  <a:lnTo>
                    <a:pt x="1863" y="30979"/>
                  </a:lnTo>
                  <a:lnTo>
                    <a:pt x="3651" y="32786"/>
                  </a:lnTo>
                  <a:lnTo>
                    <a:pt x="1881" y="30979"/>
                  </a:lnTo>
                  <a:lnTo>
                    <a:pt x="111" y="29172"/>
                  </a:lnTo>
                  <a:lnTo>
                    <a:pt x="1863" y="27310"/>
                  </a:lnTo>
                  <a:close/>
                  <a:moveTo>
                    <a:pt x="3651" y="32934"/>
                  </a:moveTo>
                  <a:lnTo>
                    <a:pt x="1881" y="34796"/>
                  </a:lnTo>
                  <a:lnTo>
                    <a:pt x="3651" y="32952"/>
                  </a:lnTo>
                  <a:lnTo>
                    <a:pt x="3651" y="32934"/>
                  </a:lnTo>
                  <a:close/>
                  <a:moveTo>
                    <a:pt x="1881" y="34796"/>
                  </a:moveTo>
                  <a:lnTo>
                    <a:pt x="111" y="36659"/>
                  </a:lnTo>
                  <a:lnTo>
                    <a:pt x="1881" y="38466"/>
                  </a:lnTo>
                  <a:lnTo>
                    <a:pt x="3670" y="40273"/>
                  </a:lnTo>
                  <a:lnTo>
                    <a:pt x="3670" y="40310"/>
                  </a:lnTo>
                  <a:lnTo>
                    <a:pt x="3670" y="40421"/>
                  </a:lnTo>
                  <a:lnTo>
                    <a:pt x="3688" y="40273"/>
                  </a:lnTo>
                  <a:lnTo>
                    <a:pt x="1900" y="38466"/>
                  </a:lnTo>
                  <a:lnTo>
                    <a:pt x="129" y="36659"/>
                  </a:lnTo>
                  <a:lnTo>
                    <a:pt x="1881" y="34796"/>
                  </a:lnTo>
                  <a:close/>
                  <a:moveTo>
                    <a:pt x="3670" y="40421"/>
                  </a:moveTo>
                  <a:lnTo>
                    <a:pt x="1900" y="42283"/>
                  </a:lnTo>
                  <a:lnTo>
                    <a:pt x="129" y="44145"/>
                  </a:lnTo>
                  <a:lnTo>
                    <a:pt x="1918" y="45953"/>
                  </a:lnTo>
                  <a:lnTo>
                    <a:pt x="2826" y="46870"/>
                  </a:lnTo>
                  <a:lnTo>
                    <a:pt x="1936" y="45953"/>
                  </a:lnTo>
                  <a:lnTo>
                    <a:pt x="148" y="44145"/>
                  </a:lnTo>
                  <a:lnTo>
                    <a:pt x="1918" y="42283"/>
                  </a:lnTo>
                  <a:lnTo>
                    <a:pt x="3670" y="40421"/>
                  </a:lnTo>
                  <a:close/>
                  <a:moveTo>
                    <a:pt x="2826" y="46870"/>
                  </a:moveTo>
                  <a:lnTo>
                    <a:pt x="3707" y="47778"/>
                  </a:lnTo>
                  <a:lnTo>
                    <a:pt x="3707" y="47760"/>
                  </a:lnTo>
                  <a:lnTo>
                    <a:pt x="2826" y="46870"/>
                  </a:lnTo>
                  <a:close/>
                  <a:moveTo>
                    <a:pt x="1936" y="49770"/>
                  </a:moveTo>
                  <a:lnTo>
                    <a:pt x="166" y="51632"/>
                  </a:lnTo>
                  <a:lnTo>
                    <a:pt x="1955" y="53439"/>
                  </a:lnTo>
                  <a:lnTo>
                    <a:pt x="185" y="51632"/>
                  </a:lnTo>
                  <a:lnTo>
                    <a:pt x="1936" y="49770"/>
                  </a:lnTo>
                  <a:close/>
                  <a:moveTo>
                    <a:pt x="1955" y="53439"/>
                  </a:moveTo>
                  <a:lnTo>
                    <a:pt x="3725" y="55265"/>
                  </a:lnTo>
                  <a:lnTo>
                    <a:pt x="3725" y="55246"/>
                  </a:lnTo>
                  <a:lnTo>
                    <a:pt x="1955" y="53439"/>
                  </a:lnTo>
                  <a:close/>
                  <a:moveTo>
                    <a:pt x="3725" y="55394"/>
                  </a:moveTo>
                  <a:lnTo>
                    <a:pt x="1955" y="57256"/>
                  </a:lnTo>
                  <a:lnTo>
                    <a:pt x="185" y="59137"/>
                  </a:lnTo>
                  <a:lnTo>
                    <a:pt x="1973" y="60926"/>
                  </a:lnTo>
                  <a:lnTo>
                    <a:pt x="3762" y="62751"/>
                  </a:lnTo>
                  <a:lnTo>
                    <a:pt x="1992" y="60926"/>
                  </a:lnTo>
                  <a:lnTo>
                    <a:pt x="203" y="59137"/>
                  </a:lnTo>
                  <a:lnTo>
                    <a:pt x="1973" y="57256"/>
                  </a:lnTo>
                  <a:lnTo>
                    <a:pt x="3725" y="55394"/>
                  </a:lnTo>
                  <a:close/>
                  <a:moveTo>
                    <a:pt x="1992" y="64743"/>
                  </a:moveTo>
                  <a:lnTo>
                    <a:pt x="222" y="66624"/>
                  </a:lnTo>
                  <a:lnTo>
                    <a:pt x="2010" y="68413"/>
                  </a:lnTo>
                  <a:lnTo>
                    <a:pt x="240" y="66605"/>
                  </a:lnTo>
                  <a:lnTo>
                    <a:pt x="1992" y="64743"/>
                  </a:lnTo>
                  <a:close/>
                  <a:moveTo>
                    <a:pt x="2010" y="68413"/>
                  </a:moveTo>
                  <a:lnTo>
                    <a:pt x="3780" y="70238"/>
                  </a:lnTo>
                  <a:lnTo>
                    <a:pt x="3780" y="70367"/>
                  </a:lnTo>
                  <a:lnTo>
                    <a:pt x="2010" y="72230"/>
                  </a:lnTo>
                  <a:lnTo>
                    <a:pt x="848" y="73465"/>
                  </a:lnTo>
                  <a:lnTo>
                    <a:pt x="867" y="73465"/>
                  </a:lnTo>
                  <a:lnTo>
                    <a:pt x="2029" y="72230"/>
                  </a:lnTo>
                  <a:lnTo>
                    <a:pt x="3799" y="70367"/>
                  </a:lnTo>
                  <a:lnTo>
                    <a:pt x="3799" y="70238"/>
                  </a:lnTo>
                  <a:lnTo>
                    <a:pt x="2010" y="68413"/>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39" name="Google Shape;839;p37"/>
            <p:cNvSpPr/>
            <p:nvPr/>
          </p:nvSpPr>
          <p:spPr>
            <a:xfrm>
              <a:off x="7366200" y="3424750"/>
              <a:ext cx="25" cy="3250"/>
            </a:xfrm>
            <a:custGeom>
              <a:avLst/>
              <a:gdLst/>
              <a:ahLst/>
              <a:cxnLst/>
              <a:rect l="l" t="t" r="r" b="b"/>
              <a:pathLst>
                <a:path w="1" h="130" extrusionOk="0">
                  <a:moveTo>
                    <a:pt x="0" y="0"/>
                  </a:moveTo>
                  <a:lnTo>
                    <a:pt x="0" y="130"/>
                  </a:lnTo>
                  <a:lnTo>
                    <a:pt x="0" y="130"/>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0" name="Google Shape;840;p37"/>
            <p:cNvSpPr/>
            <p:nvPr/>
          </p:nvSpPr>
          <p:spPr>
            <a:xfrm>
              <a:off x="7364800" y="3049950"/>
              <a:ext cx="25" cy="2325"/>
            </a:xfrm>
            <a:custGeom>
              <a:avLst/>
              <a:gdLst/>
              <a:ahLst/>
              <a:cxnLst/>
              <a:rect l="l" t="t" r="r" b="b"/>
              <a:pathLst>
                <a:path w="1" h="93" extrusionOk="0">
                  <a:moveTo>
                    <a:pt x="1" y="1"/>
                  </a:moveTo>
                  <a:lnTo>
                    <a:pt x="1" y="1"/>
                  </a:lnTo>
                  <a:lnTo>
                    <a:pt x="1" y="93"/>
                  </a:lnTo>
                  <a:lnTo>
                    <a:pt x="1" y="19"/>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1" name="Google Shape;841;p37"/>
            <p:cNvSpPr/>
            <p:nvPr/>
          </p:nvSpPr>
          <p:spPr>
            <a:xfrm>
              <a:off x="7365275" y="3237125"/>
              <a:ext cx="25" cy="3700"/>
            </a:xfrm>
            <a:custGeom>
              <a:avLst/>
              <a:gdLst/>
              <a:ahLst/>
              <a:cxnLst/>
              <a:rect l="l" t="t" r="r" b="b"/>
              <a:pathLst>
                <a:path w="1" h="148" extrusionOk="0">
                  <a:moveTo>
                    <a:pt x="0" y="19"/>
                  </a:moveTo>
                  <a:lnTo>
                    <a:pt x="0" y="0"/>
                  </a:lnTo>
                  <a:lnTo>
                    <a:pt x="0" y="148"/>
                  </a:lnTo>
                  <a:lnTo>
                    <a:pt x="0" y="148"/>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2" name="Google Shape;842;p37"/>
            <p:cNvSpPr/>
            <p:nvPr/>
          </p:nvSpPr>
          <p:spPr>
            <a:xfrm>
              <a:off x="7362050" y="2301300"/>
              <a:ext cx="25" cy="1850"/>
            </a:xfrm>
            <a:custGeom>
              <a:avLst/>
              <a:gdLst/>
              <a:ahLst/>
              <a:cxnLst/>
              <a:rect l="l" t="t" r="r" b="b"/>
              <a:pathLst>
                <a:path w="1" h="74" extrusionOk="0">
                  <a:moveTo>
                    <a:pt x="0" y="0"/>
                  </a:moveTo>
                  <a:lnTo>
                    <a:pt x="0" y="74"/>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3" name="Google Shape;843;p37"/>
            <p:cNvSpPr/>
            <p:nvPr/>
          </p:nvSpPr>
          <p:spPr>
            <a:xfrm>
              <a:off x="7360650" y="1926950"/>
              <a:ext cx="25" cy="3725"/>
            </a:xfrm>
            <a:custGeom>
              <a:avLst/>
              <a:gdLst/>
              <a:ahLst/>
              <a:cxnLst/>
              <a:rect l="l" t="t" r="r" b="b"/>
              <a:pathLst>
                <a:path w="1" h="149" extrusionOk="0">
                  <a:moveTo>
                    <a:pt x="1" y="1"/>
                  </a:moveTo>
                  <a:lnTo>
                    <a:pt x="1" y="1"/>
                  </a:lnTo>
                  <a:lnTo>
                    <a:pt x="1" y="148"/>
                  </a:lnTo>
                  <a:lnTo>
                    <a:pt x="1" y="148"/>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4" name="Google Shape;844;p37"/>
            <p:cNvSpPr/>
            <p:nvPr/>
          </p:nvSpPr>
          <p:spPr>
            <a:xfrm>
              <a:off x="7361125" y="2115975"/>
              <a:ext cx="25" cy="1850"/>
            </a:xfrm>
            <a:custGeom>
              <a:avLst/>
              <a:gdLst/>
              <a:ahLst/>
              <a:cxnLst/>
              <a:rect l="l" t="t" r="r" b="b"/>
              <a:pathLst>
                <a:path w="1" h="74" extrusionOk="0">
                  <a:moveTo>
                    <a:pt x="0" y="0"/>
                  </a:moveTo>
                  <a:lnTo>
                    <a:pt x="0" y="74"/>
                  </a:lnTo>
                  <a:lnTo>
                    <a:pt x="0" y="74"/>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45" name="Google Shape;845;p37"/>
            <p:cNvSpPr/>
            <p:nvPr/>
          </p:nvSpPr>
          <p:spPr>
            <a:xfrm>
              <a:off x="345525" y="1855975"/>
              <a:ext cx="7021150" cy="1892875"/>
            </a:xfrm>
            <a:custGeom>
              <a:avLst/>
              <a:gdLst/>
              <a:ahLst/>
              <a:cxnLst/>
              <a:rect l="l" t="t" r="r" b="b"/>
              <a:pathLst>
                <a:path w="280846" h="75715" extrusionOk="0">
                  <a:moveTo>
                    <a:pt x="275811" y="0"/>
                  </a:moveTo>
                  <a:lnTo>
                    <a:pt x="2472" y="2010"/>
                  </a:lnTo>
                  <a:lnTo>
                    <a:pt x="1771" y="2748"/>
                  </a:lnTo>
                  <a:lnTo>
                    <a:pt x="1" y="4610"/>
                  </a:lnTo>
                  <a:lnTo>
                    <a:pt x="1" y="4758"/>
                  </a:lnTo>
                  <a:lnTo>
                    <a:pt x="1771" y="6583"/>
                  </a:lnTo>
                  <a:lnTo>
                    <a:pt x="3560" y="8372"/>
                  </a:lnTo>
                  <a:lnTo>
                    <a:pt x="1789" y="10253"/>
                  </a:lnTo>
                  <a:lnTo>
                    <a:pt x="37" y="12097"/>
                  </a:lnTo>
                  <a:lnTo>
                    <a:pt x="37" y="12244"/>
                  </a:lnTo>
                  <a:lnTo>
                    <a:pt x="1808" y="14051"/>
                  </a:lnTo>
                  <a:lnTo>
                    <a:pt x="3578" y="15858"/>
                  </a:lnTo>
                  <a:lnTo>
                    <a:pt x="1826" y="17721"/>
                  </a:lnTo>
                  <a:lnTo>
                    <a:pt x="56" y="19583"/>
                  </a:lnTo>
                  <a:lnTo>
                    <a:pt x="56" y="19749"/>
                  </a:lnTo>
                  <a:lnTo>
                    <a:pt x="1826" y="21538"/>
                  </a:lnTo>
                  <a:lnTo>
                    <a:pt x="3615" y="23364"/>
                  </a:lnTo>
                  <a:lnTo>
                    <a:pt x="1845" y="25226"/>
                  </a:lnTo>
                  <a:lnTo>
                    <a:pt x="93" y="27088"/>
                  </a:lnTo>
                  <a:lnTo>
                    <a:pt x="93" y="27218"/>
                  </a:lnTo>
                  <a:lnTo>
                    <a:pt x="1863" y="29025"/>
                  </a:lnTo>
                  <a:lnTo>
                    <a:pt x="3633" y="30850"/>
                  </a:lnTo>
                  <a:lnTo>
                    <a:pt x="1881" y="32694"/>
                  </a:lnTo>
                  <a:lnTo>
                    <a:pt x="111" y="34575"/>
                  </a:lnTo>
                  <a:lnTo>
                    <a:pt x="111" y="34723"/>
                  </a:lnTo>
                  <a:lnTo>
                    <a:pt x="1881" y="36530"/>
                  </a:lnTo>
                  <a:lnTo>
                    <a:pt x="3670" y="38337"/>
                  </a:lnTo>
                  <a:lnTo>
                    <a:pt x="1900" y="40181"/>
                  </a:lnTo>
                  <a:lnTo>
                    <a:pt x="130" y="42062"/>
                  </a:lnTo>
                  <a:lnTo>
                    <a:pt x="130" y="42209"/>
                  </a:lnTo>
                  <a:lnTo>
                    <a:pt x="1918" y="44016"/>
                  </a:lnTo>
                  <a:lnTo>
                    <a:pt x="3689" y="45824"/>
                  </a:lnTo>
                  <a:lnTo>
                    <a:pt x="1918" y="47686"/>
                  </a:lnTo>
                  <a:lnTo>
                    <a:pt x="167" y="49548"/>
                  </a:lnTo>
                  <a:lnTo>
                    <a:pt x="167" y="49677"/>
                  </a:lnTo>
                  <a:lnTo>
                    <a:pt x="1937" y="51503"/>
                  </a:lnTo>
                  <a:lnTo>
                    <a:pt x="3707" y="53310"/>
                  </a:lnTo>
                  <a:lnTo>
                    <a:pt x="1955" y="55173"/>
                  </a:lnTo>
                  <a:lnTo>
                    <a:pt x="185" y="57035"/>
                  </a:lnTo>
                  <a:lnTo>
                    <a:pt x="185" y="57183"/>
                  </a:lnTo>
                  <a:lnTo>
                    <a:pt x="1974" y="58990"/>
                  </a:lnTo>
                  <a:lnTo>
                    <a:pt x="3744" y="60797"/>
                  </a:lnTo>
                  <a:lnTo>
                    <a:pt x="1974" y="62659"/>
                  </a:lnTo>
                  <a:lnTo>
                    <a:pt x="222" y="64522"/>
                  </a:lnTo>
                  <a:lnTo>
                    <a:pt x="222" y="64669"/>
                  </a:lnTo>
                  <a:lnTo>
                    <a:pt x="1992" y="66476"/>
                  </a:lnTo>
                  <a:lnTo>
                    <a:pt x="3762" y="68283"/>
                  </a:lnTo>
                  <a:lnTo>
                    <a:pt x="2011" y="70146"/>
                  </a:lnTo>
                  <a:lnTo>
                    <a:pt x="240" y="72008"/>
                  </a:lnTo>
                  <a:lnTo>
                    <a:pt x="259" y="72156"/>
                  </a:lnTo>
                  <a:lnTo>
                    <a:pt x="2029" y="73963"/>
                  </a:lnTo>
                  <a:lnTo>
                    <a:pt x="3744" y="75715"/>
                  </a:lnTo>
                  <a:lnTo>
                    <a:pt x="277913" y="73465"/>
                  </a:lnTo>
                  <a:lnTo>
                    <a:pt x="279075" y="72230"/>
                  </a:lnTo>
                  <a:lnTo>
                    <a:pt x="280845" y="70367"/>
                  </a:lnTo>
                  <a:lnTo>
                    <a:pt x="280845" y="70238"/>
                  </a:lnTo>
                  <a:lnTo>
                    <a:pt x="279075" y="68413"/>
                  </a:lnTo>
                  <a:lnTo>
                    <a:pt x="277287" y="66624"/>
                  </a:lnTo>
                  <a:lnTo>
                    <a:pt x="279057" y="64743"/>
                  </a:lnTo>
                  <a:lnTo>
                    <a:pt x="280827" y="62881"/>
                  </a:lnTo>
                  <a:lnTo>
                    <a:pt x="280827" y="62751"/>
                  </a:lnTo>
                  <a:lnTo>
                    <a:pt x="279038" y="60926"/>
                  </a:lnTo>
                  <a:lnTo>
                    <a:pt x="277250" y="59137"/>
                  </a:lnTo>
                  <a:lnTo>
                    <a:pt x="279020" y="57256"/>
                  </a:lnTo>
                  <a:lnTo>
                    <a:pt x="280790" y="55394"/>
                  </a:lnTo>
                  <a:lnTo>
                    <a:pt x="280790" y="55246"/>
                  </a:lnTo>
                  <a:lnTo>
                    <a:pt x="279020" y="53439"/>
                  </a:lnTo>
                  <a:lnTo>
                    <a:pt x="277231" y="51632"/>
                  </a:lnTo>
                  <a:lnTo>
                    <a:pt x="279001" y="49770"/>
                  </a:lnTo>
                  <a:lnTo>
                    <a:pt x="280772" y="47907"/>
                  </a:lnTo>
                  <a:lnTo>
                    <a:pt x="280772" y="47852"/>
                  </a:lnTo>
                  <a:lnTo>
                    <a:pt x="280772" y="47760"/>
                  </a:lnTo>
                  <a:lnTo>
                    <a:pt x="278983" y="45953"/>
                  </a:lnTo>
                  <a:lnTo>
                    <a:pt x="277194" y="44145"/>
                  </a:lnTo>
                  <a:lnTo>
                    <a:pt x="278965" y="42283"/>
                  </a:lnTo>
                  <a:lnTo>
                    <a:pt x="280735" y="40421"/>
                  </a:lnTo>
                  <a:lnTo>
                    <a:pt x="280735" y="40273"/>
                  </a:lnTo>
                  <a:lnTo>
                    <a:pt x="278946" y="38466"/>
                  </a:lnTo>
                  <a:lnTo>
                    <a:pt x="277176" y="36659"/>
                  </a:lnTo>
                  <a:lnTo>
                    <a:pt x="278946" y="34796"/>
                  </a:lnTo>
                  <a:lnTo>
                    <a:pt x="280716" y="32952"/>
                  </a:lnTo>
                  <a:lnTo>
                    <a:pt x="280716" y="32786"/>
                  </a:lnTo>
                  <a:lnTo>
                    <a:pt x="278928" y="30979"/>
                  </a:lnTo>
                  <a:lnTo>
                    <a:pt x="277157" y="29172"/>
                  </a:lnTo>
                  <a:lnTo>
                    <a:pt x="278928" y="27310"/>
                  </a:lnTo>
                  <a:lnTo>
                    <a:pt x="280680" y="25447"/>
                  </a:lnTo>
                  <a:lnTo>
                    <a:pt x="280680" y="25300"/>
                  </a:lnTo>
                  <a:lnTo>
                    <a:pt x="278909" y="23493"/>
                  </a:lnTo>
                  <a:lnTo>
                    <a:pt x="277121" y="21685"/>
                  </a:lnTo>
                  <a:lnTo>
                    <a:pt x="278891" y="19823"/>
                  </a:lnTo>
                  <a:lnTo>
                    <a:pt x="280661" y="17961"/>
                  </a:lnTo>
                  <a:lnTo>
                    <a:pt x="280661" y="17887"/>
                  </a:lnTo>
                  <a:lnTo>
                    <a:pt x="280661" y="17813"/>
                  </a:lnTo>
                  <a:lnTo>
                    <a:pt x="278872" y="16006"/>
                  </a:lnTo>
                  <a:lnTo>
                    <a:pt x="277102" y="14199"/>
                  </a:lnTo>
                  <a:lnTo>
                    <a:pt x="278854" y="12336"/>
                  </a:lnTo>
                  <a:lnTo>
                    <a:pt x="280624" y="10474"/>
                  </a:lnTo>
                  <a:lnTo>
                    <a:pt x="280624" y="10400"/>
                  </a:lnTo>
                  <a:lnTo>
                    <a:pt x="280624" y="10326"/>
                  </a:lnTo>
                  <a:lnTo>
                    <a:pt x="278854" y="8519"/>
                  </a:lnTo>
                  <a:lnTo>
                    <a:pt x="277065" y="6712"/>
                  </a:lnTo>
                  <a:lnTo>
                    <a:pt x="278836" y="4850"/>
                  </a:lnTo>
                  <a:lnTo>
                    <a:pt x="280606" y="2987"/>
                  </a:lnTo>
                  <a:lnTo>
                    <a:pt x="280606" y="2840"/>
                  </a:lnTo>
                  <a:lnTo>
                    <a:pt x="278817" y="1033"/>
                  </a:lnTo>
                  <a:lnTo>
                    <a:pt x="277803" y="0"/>
                  </a:lnTo>
                  <a:close/>
                </a:path>
              </a:pathLst>
            </a:custGeom>
            <a:solidFill>
              <a:srgbClr val="D6BBAD">
                <a:alpha val="66510"/>
              </a:srgbClr>
            </a:solid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752" name="Google Shape;752;p37"/>
          <p:cNvSpPr/>
          <p:nvPr/>
        </p:nvSpPr>
        <p:spPr>
          <a:xfrm>
            <a:off x="395605" y="920750"/>
            <a:ext cx="4010025" cy="362585"/>
          </a:xfrm>
          <a:prstGeom prst="rect">
            <a:avLst/>
          </a:prstGeom>
          <a:solidFill>
            <a:schemeClr val="lt1"/>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p>
            <a:pPr marL="0" marR="0" lvl="0" indent="0" algn="l" rtl="0">
              <a:lnSpc>
                <a:spcPct val="100000"/>
              </a:lnSpc>
              <a:spcBef>
                <a:spcPts val="0"/>
              </a:spcBef>
              <a:spcAft>
                <a:spcPts val="0"/>
              </a:spcAft>
              <a:buNone/>
            </a:pPr>
            <a:r>
              <a:rPr lang="vi-VN" sz="1200">
                <a:solidFill>
                  <a:schemeClr val="dk1"/>
                </a:solidFill>
                <a:latin typeface="Inter Tight"/>
                <a:ea typeface="Inter Tight"/>
                <a:cs typeface="Inter Tight"/>
                <a:sym typeface="Inter Tight"/>
              </a:rPr>
              <a:t>1.</a:t>
            </a:r>
            <a:r>
              <a:rPr lang="vi-VN" sz="1200">
                <a:solidFill>
                  <a:schemeClr val="dk1"/>
                </a:solidFill>
                <a:latin typeface="Inter Tight"/>
                <a:ea typeface="Inter Tight"/>
                <a:cs typeface="Inter Tight"/>
                <a:sym typeface="Inter Tight"/>
              </a:rPr>
              <a:t>1.3 Quy trình phát triển phần mềm</a:t>
            </a:r>
            <a:endParaRPr lang="vi-VN" sz="1200">
              <a:solidFill>
                <a:schemeClr val="dk1"/>
              </a:solidFill>
              <a:latin typeface="Inter Tight"/>
              <a:ea typeface="Inter Tight"/>
              <a:cs typeface="Inter Tight"/>
              <a:sym typeface="Inter Tight"/>
            </a:endParaRPr>
          </a:p>
        </p:txBody>
      </p:sp>
      <p:sp>
        <p:nvSpPr>
          <p:cNvPr id="2" name="Google Shape;3808;p57"/>
          <p:cNvSpPr/>
          <p:nvPr/>
        </p:nvSpPr>
        <p:spPr>
          <a:xfrm>
            <a:off x="7354595" y="3340525"/>
            <a:ext cx="701700" cy="7017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cxnSp>
        <p:nvCxnSpPr>
          <p:cNvPr id="3" name="Google Shape;3812;p57"/>
          <p:cNvCxnSpPr>
            <a:stCxn id="3808" idx="3"/>
            <a:endCxn id="2" idx="0"/>
          </p:cNvCxnSpPr>
          <p:nvPr/>
        </p:nvCxnSpPr>
        <p:spPr>
          <a:xfrm>
            <a:off x="6497955" y="2491105"/>
            <a:ext cx="1207770" cy="849630"/>
          </a:xfrm>
          <a:prstGeom prst="curvedConnector2">
            <a:avLst/>
          </a:prstGeom>
          <a:noFill/>
          <a:ln w="19050" cap="flat" cmpd="sng">
            <a:solidFill>
              <a:schemeClr val="dk1"/>
            </a:solidFill>
            <a:prstDash val="solid"/>
            <a:round/>
            <a:headEnd type="none" w="med" len="med"/>
            <a:tailEnd type="triangle" w="med" len="med"/>
          </a:ln>
        </p:spPr>
      </p:cxnSp>
      <p:sp>
        <p:nvSpPr>
          <p:cNvPr id="4" name="Google Shape;3808;p57"/>
          <p:cNvSpPr/>
          <p:nvPr/>
        </p:nvSpPr>
        <p:spPr>
          <a:xfrm>
            <a:off x="4860315" y="3867575"/>
            <a:ext cx="701700" cy="7017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sp>
        <p:nvSpPr>
          <p:cNvPr id="5" name="Google Shape;3808;p57"/>
          <p:cNvSpPr/>
          <p:nvPr/>
        </p:nvSpPr>
        <p:spPr>
          <a:xfrm>
            <a:off x="2063140" y="3651675"/>
            <a:ext cx="701700" cy="701700"/>
          </a:xfrm>
          <a:prstGeom prst="rect">
            <a:avLst/>
          </a:prstGeom>
          <a:solidFill>
            <a:schemeClr val="accent2"/>
          </a:solidFill>
          <a:ln>
            <a:noFill/>
          </a:ln>
          <a:effectLst>
            <a:outerShdw blurRad="14288" dist="9525" dir="4860000" algn="bl" rotWithShape="0">
              <a:srgbClr val="000000">
                <a:alpha val="25000"/>
              </a:srgbClr>
            </a:outerShdw>
          </a:effectLst>
        </p:spPr>
        <p:txBody>
          <a:bodyPr spcFirstLastPara="1" wrap="square" lIns="91425" tIns="91425" rIns="91425" bIns="91425" anchor="ctr" anchorCtr="0">
            <a:noAutofit/>
          </a:bodyPr>
          <a:p>
            <a:pPr marL="0" marR="0" lvl="0" indent="0" algn="ctr" rtl="0">
              <a:lnSpc>
                <a:spcPct val="100000"/>
              </a:lnSpc>
              <a:spcBef>
                <a:spcPts val="0"/>
              </a:spcBef>
              <a:spcAft>
                <a:spcPts val="0"/>
              </a:spcAft>
              <a:buNone/>
            </a:pPr>
            <a:endParaRPr sz="3500" b="1">
              <a:solidFill>
                <a:schemeClr val="accent2"/>
              </a:solidFill>
              <a:latin typeface="Alata"/>
              <a:ea typeface="Alata"/>
              <a:cs typeface="Alata"/>
              <a:sym typeface="Alata"/>
            </a:endParaRPr>
          </a:p>
        </p:txBody>
      </p:sp>
      <p:cxnSp>
        <p:nvCxnSpPr>
          <p:cNvPr id="6" name="Google Shape;3812;p57"/>
          <p:cNvCxnSpPr>
            <a:stCxn id="4" idx="1"/>
            <a:endCxn id="5" idx="3"/>
          </p:cNvCxnSpPr>
          <p:nvPr/>
        </p:nvCxnSpPr>
        <p:spPr>
          <a:xfrm rot="10800000">
            <a:off x="2764790" y="4003040"/>
            <a:ext cx="2095500" cy="215900"/>
          </a:xfrm>
          <a:prstGeom prst="curvedConnector3">
            <a:avLst>
              <a:gd name="adj1" fmla="val 50000"/>
            </a:avLst>
          </a:prstGeom>
          <a:noFill/>
          <a:ln w="19050" cap="flat" cmpd="sng">
            <a:solidFill>
              <a:schemeClr val="dk1"/>
            </a:solidFill>
            <a:prstDash val="solid"/>
            <a:round/>
            <a:headEnd type="none" w="med" len="med"/>
            <a:tailEnd type="triangle" w="med" len="med"/>
          </a:ln>
        </p:spPr>
      </p:cxnSp>
      <p:cxnSp>
        <p:nvCxnSpPr>
          <p:cNvPr id="7" name="Google Shape;3812;p57"/>
          <p:cNvCxnSpPr>
            <a:stCxn id="2" idx="1"/>
            <a:endCxn id="4" idx="3"/>
          </p:cNvCxnSpPr>
          <p:nvPr/>
        </p:nvCxnSpPr>
        <p:spPr>
          <a:xfrm rot="10800000" flipV="1">
            <a:off x="5561965" y="3691890"/>
            <a:ext cx="1792605" cy="527050"/>
          </a:xfrm>
          <a:prstGeom prst="curvedConnector3">
            <a:avLst>
              <a:gd name="adj1" fmla="val 49982"/>
            </a:avLst>
          </a:prstGeom>
          <a:noFill/>
          <a:ln w="19050" cap="flat" cmpd="sng">
            <a:solidFill>
              <a:schemeClr val="dk1"/>
            </a:solidFill>
            <a:prstDash val="solid"/>
            <a:round/>
            <a:headEnd type="none" w="med" len="med"/>
            <a:tailEnd type="triangle" w="med" len="med"/>
          </a:ln>
        </p:spPr>
      </p:cxnSp>
      <p:sp>
        <p:nvSpPr>
          <p:cNvPr id="3800" name="Google Shape;3800;p57"/>
          <p:cNvSpPr txBox="1"/>
          <p:nvPr/>
        </p:nvSpPr>
        <p:spPr>
          <a:xfrm>
            <a:off x="1115695" y="2356485"/>
            <a:ext cx="923290" cy="48450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2000" b="1">
                <a:solidFill>
                  <a:schemeClr val="dk1"/>
                </a:solidFill>
                <a:latin typeface="Alata"/>
                <a:ea typeface="Alata"/>
                <a:cs typeface="Alata"/>
                <a:sym typeface="Alata"/>
              </a:rPr>
              <a:t>Gd1</a:t>
            </a:r>
            <a:endParaRPr lang="vi-VN" sz="2000" b="1">
              <a:solidFill>
                <a:schemeClr val="dk1"/>
              </a:solidFill>
              <a:latin typeface="Alata"/>
              <a:ea typeface="Alata"/>
              <a:cs typeface="Alata"/>
              <a:sym typeface="Alata"/>
            </a:endParaRPr>
          </a:p>
        </p:txBody>
      </p:sp>
      <p:sp>
        <p:nvSpPr>
          <p:cNvPr id="9" name="Google Shape;3800;p57"/>
          <p:cNvSpPr txBox="1"/>
          <p:nvPr/>
        </p:nvSpPr>
        <p:spPr>
          <a:xfrm>
            <a:off x="7285355" y="3469640"/>
            <a:ext cx="923290" cy="48450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2000" b="1">
                <a:solidFill>
                  <a:schemeClr val="dk1"/>
                </a:solidFill>
                <a:latin typeface="Alata"/>
                <a:ea typeface="Alata"/>
                <a:cs typeface="Alata"/>
                <a:sym typeface="Alata"/>
              </a:rPr>
              <a:t>Gd</a:t>
            </a:r>
            <a:r>
              <a:rPr lang="vi-VN" sz="2000" b="1">
                <a:solidFill>
                  <a:schemeClr val="dk1"/>
                </a:solidFill>
                <a:latin typeface="Alata"/>
                <a:ea typeface="Alata"/>
                <a:cs typeface="Alata"/>
                <a:sym typeface="Alata"/>
              </a:rPr>
              <a:t>4</a:t>
            </a:r>
            <a:endParaRPr lang="vi-VN" sz="2000" b="1">
              <a:solidFill>
                <a:schemeClr val="dk1"/>
              </a:solidFill>
              <a:latin typeface="Alata"/>
              <a:ea typeface="Alata"/>
              <a:cs typeface="Alata"/>
              <a:sym typeface="Alata"/>
            </a:endParaRPr>
          </a:p>
        </p:txBody>
      </p:sp>
      <p:sp>
        <p:nvSpPr>
          <p:cNvPr id="10" name="Google Shape;3800;p57"/>
          <p:cNvSpPr txBox="1"/>
          <p:nvPr/>
        </p:nvSpPr>
        <p:spPr>
          <a:xfrm>
            <a:off x="4787900" y="4042410"/>
            <a:ext cx="923290" cy="48450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2000" b="1">
                <a:solidFill>
                  <a:schemeClr val="dk1"/>
                </a:solidFill>
                <a:latin typeface="Alata"/>
                <a:ea typeface="Alata"/>
                <a:cs typeface="Alata"/>
                <a:sym typeface="Alata"/>
              </a:rPr>
              <a:t>Gd</a:t>
            </a:r>
            <a:r>
              <a:rPr lang="vi-VN" sz="2000" b="1">
                <a:solidFill>
                  <a:schemeClr val="dk1"/>
                </a:solidFill>
                <a:latin typeface="Alata"/>
                <a:ea typeface="Alata"/>
                <a:cs typeface="Alata"/>
                <a:sym typeface="Alata"/>
              </a:rPr>
              <a:t>5</a:t>
            </a:r>
            <a:endParaRPr lang="vi-VN" sz="2000" b="1">
              <a:solidFill>
                <a:schemeClr val="dk1"/>
              </a:solidFill>
              <a:latin typeface="Alata"/>
              <a:ea typeface="Alata"/>
              <a:cs typeface="Alata"/>
              <a:sym typeface="Alata"/>
            </a:endParaRPr>
          </a:p>
        </p:txBody>
      </p:sp>
      <p:sp>
        <p:nvSpPr>
          <p:cNvPr id="11" name="Google Shape;3800;p57"/>
          <p:cNvSpPr txBox="1"/>
          <p:nvPr/>
        </p:nvSpPr>
        <p:spPr>
          <a:xfrm>
            <a:off x="1979930" y="3796030"/>
            <a:ext cx="923290" cy="48450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2000" b="1">
                <a:solidFill>
                  <a:schemeClr val="dk1"/>
                </a:solidFill>
                <a:latin typeface="Alata"/>
                <a:ea typeface="Alata"/>
                <a:cs typeface="Alata"/>
                <a:sym typeface="Alata"/>
              </a:rPr>
              <a:t>Gd</a:t>
            </a:r>
            <a:r>
              <a:rPr lang="vi-VN" sz="2000" b="1">
                <a:solidFill>
                  <a:schemeClr val="dk1"/>
                </a:solidFill>
                <a:latin typeface="Alata"/>
                <a:ea typeface="Alata"/>
                <a:cs typeface="Alata"/>
                <a:sym typeface="Alata"/>
              </a:rPr>
              <a:t>6</a:t>
            </a:r>
            <a:endParaRPr lang="vi-VN" sz="2000" b="1">
              <a:solidFill>
                <a:schemeClr val="dk1"/>
              </a:solidFill>
              <a:latin typeface="Alata"/>
              <a:ea typeface="Alata"/>
              <a:cs typeface="Alata"/>
              <a:sym typeface="Alata"/>
            </a:endParaRPr>
          </a:p>
        </p:txBody>
      </p:sp>
      <p:sp>
        <p:nvSpPr>
          <p:cNvPr id="12" name="Google Shape;3800;p57"/>
          <p:cNvSpPr txBox="1"/>
          <p:nvPr/>
        </p:nvSpPr>
        <p:spPr>
          <a:xfrm>
            <a:off x="5796280" y="2283460"/>
            <a:ext cx="923290" cy="48450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2000" b="1">
                <a:solidFill>
                  <a:schemeClr val="dk1"/>
                </a:solidFill>
                <a:latin typeface="Alata"/>
                <a:ea typeface="Alata"/>
                <a:cs typeface="Alata"/>
                <a:sym typeface="Alata"/>
              </a:rPr>
              <a:t>Gd</a:t>
            </a:r>
            <a:r>
              <a:rPr lang="vi-VN" sz="2000" b="1">
                <a:solidFill>
                  <a:schemeClr val="dk1"/>
                </a:solidFill>
                <a:latin typeface="Alata"/>
                <a:ea typeface="Alata"/>
                <a:cs typeface="Alata"/>
                <a:sym typeface="Alata"/>
              </a:rPr>
              <a:t>3</a:t>
            </a:r>
            <a:endParaRPr lang="vi-VN" sz="2000" b="1">
              <a:solidFill>
                <a:schemeClr val="dk1"/>
              </a:solidFill>
              <a:latin typeface="Alata"/>
              <a:ea typeface="Alata"/>
              <a:cs typeface="Alata"/>
              <a:sym typeface="Alata"/>
            </a:endParaRPr>
          </a:p>
        </p:txBody>
      </p:sp>
      <p:sp>
        <p:nvSpPr>
          <p:cNvPr id="13" name="Google Shape;3800;p57"/>
          <p:cNvSpPr txBox="1"/>
          <p:nvPr/>
        </p:nvSpPr>
        <p:spPr>
          <a:xfrm>
            <a:off x="3564255" y="2514600"/>
            <a:ext cx="923290" cy="484505"/>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vi-VN" sz="2000" b="1">
                <a:solidFill>
                  <a:schemeClr val="dk1"/>
                </a:solidFill>
                <a:latin typeface="Alata"/>
                <a:ea typeface="Alata"/>
                <a:cs typeface="Alata"/>
                <a:sym typeface="Alata"/>
              </a:rPr>
              <a:t>Gd</a:t>
            </a:r>
            <a:r>
              <a:rPr lang="vi-VN" sz="2000" b="1">
                <a:solidFill>
                  <a:schemeClr val="dk1"/>
                </a:solidFill>
                <a:latin typeface="Alata"/>
                <a:ea typeface="Alata"/>
                <a:cs typeface="Alata"/>
                <a:sym typeface="Alata"/>
              </a:rPr>
              <a:t>2</a:t>
            </a:r>
            <a:endParaRPr lang="vi-VN" sz="2000" b="1">
              <a:solidFill>
                <a:schemeClr val="dk1"/>
              </a:solidFill>
              <a:latin typeface="Alata"/>
              <a:ea typeface="Alata"/>
              <a:cs typeface="Alata"/>
              <a:sym typeface="Alata"/>
            </a:endParaRPr>
          </a:p>
        </p:txBody>
      </p:sp>
      <p:sp>
        <p:nvSpPr>
          <p:cNvPr id="14" name="Google Shape;3803;p57"/>
          <p:cNvSpPr txBox="1"/>
          <p:nvPr/>
        </p:nvSpPr>
        <p:spPr>
          <a:xfrm>
            <a:off x="7164070" y="4156075"/>
            <a:ext cx="2029460" cy="484505"/>
          </a:xfrm>
          <a:prstGeom prst="rect">
            <a:avLst/>
          </a:prstGeom>
          <a:noFill/>
          <a:ln>
            <a:noFill/>
          </a:ln>
        </p:spPr>
        <p:txBody>
          <a:bodyPr spcFirstLastPara="1" wrap="square" lIns="91425" tIns="91425" rIns="91425" bIns="91425" anchor="t" anchorCtr="0">
            <a:noAutofit/>
          </a:bodyPr>
          <a:p>
            <a:pPr marL="0" lvl="0" indent="0" algn="l" rtl="0">
              <a:spcBef>
                <a:spcPts val="0"/>
              </a:spcBef>
              <a:spcAft>
                <a:spcPts val="0"/>
              </a:spcAft>
              <a:buNone/>
            </a:pPr>
            <a:r>
              <a:rPr>
                <a:solidFill>
                  <a:schemeClr val="dk1"/>
                </a:solidFill>
                <a:latin typeface="Inter Tight"/>
                <a:ea typeface="Inter Tight"/>
                <a:cs typeface="Inter Tight"/>
                <a:sym typeface="Inter Tight"/>
              </a:rPr>
              <a:t>Development </a:t>
            </a:r>
            <a:endParaRPr>
              <a:solidFill>
                <a:schemeClr val="dk1"/>
              </a:solidFill>
              <a:latin typeface="Inter Tight"/>
              <a:ea typeface="Inter Tight"/>
              <a:cs typeface="Inter Tight"/>
              <a:sym typeface="Inter Tight"/>
            </a:endParaRPr>
          </a:p>
          <a:p>
            <a:pPr marL="0" lvl="0" indent="0" algn="l" rtl="0">
              <a:spcBef>
                <a:spcPts val="0"/>
              </a:spcBef>
              <a:spcAft>
                <a:spcPts val="0"/>
              </a:spcAft>
              <a:buNone/>
            </a:pPr>
            <a:r>
              <a:rPr>
                <a:solidFill>
                  <a:schemeClr val="dk1"/>
                </a:solidFill>
                <a:latin typeface="Inter Tight"/>
                <a:ea typeface="Inter Tight"/>
                <a:cs typeface="Inter Tight"/>
                <a:sym typeface="Inter Tight"/>
              </a:rPr>
              <a:t>(Lập trình)</a:t>
            </a:r>
            <a:endParaRPr>
              <a:solidFill>
                <a:schemeClr val="dk1"/>
              </a:solidFill>
              <a:latin typeface="Inter Tight"/>
              <a:ea typeface="Inter Tight"/>
              <a:cs typeface="Inter Tight"/>
              <a:sym typeface="Inter Tight"/>
            </a:endParaRPr>
          </a:p>
        </p:txBody>
      </p:sp>
      <p:sp>
        <p:nvSpPr>
          <p:cNvPr id="15" name="Google Shape;3803;p57"/>
          <p:cNvSpPr txBox="1"/>
          <p:nvPr/>
        </p:nvSpPr>
        <p:spPr>
          <a:xfrm>
            <a:off x="5220510" y="2949724"/>
            <a:ext cx="23688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a:solidFill>
                  <a:schemeClr val="dk1"/>
                </a:solidFill>
                <a:latin typeface="Inter Tight"/>
                <a:ea typeface="Inter Tight"/>
                <a:cs typeface="Inter Tight"/>
                <a:sym typeface="Inter Tight"/>
              </a:rPr>
              <a:t>Design (Thiết kế)</a:t>
            </a:r>
            <a:endParaRPr>
              <a:solidFill>
                <a:schemeClr val="dk1"/>
              </a:solidFill>
              <a:latin typeface="Inter Tight"/>
              <a:ea typeface="Inter Tight"/>
              <a:cs typeface="Inter Tight"/>
              <a:sym typeface="Inter Tight"/>
            </a:endParaRPr>
          </a:p>
        </p:txBody>
      </p:sp>
      <p:sp>
        <p:nvSpPr>
          <p:cNvPr id="16" name="Google Shape;3803;p57"/>
          <p:cNvSpPr txBox="1"/>
          <p:nvPr/>
        </p:nvSpPr>
        <p:spPr>
          <a:xfrm>
            <a:off x="1259840" y="4400550"/>
            <a:ext cx="2814955" cy="4845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a:solidFill>
                  <a:schemeClr val="dk1"/>
                </a:solidFill>
                <a:latin typeface="Inter Tight"/>
                <a:ea typeface="Inter Tight"/>
                <a:cs typeface="Inter Tight"/>
                <a:sym typeface="Inter Tight"/>
              </a:rPr>
              <a:t>Deployment &amp; Maintenance (Triển khai &amp; bảo trì)</a:t>
            </a:r>
            <a:endParaRPr>
              <a:solidFill>
                <a:schemeClr val="dk1"/>
              </a:solidFill>
              <a:latin typeface="Inter Tight"/>
              <a:ea typeface="Inter Tight"/>
              <a:cs typeface="Inter Tight"/>
              <a:sym typeface="Inter Tight"/>
            </a:endParaRPr>
          </a:p>
        </p:txBody>
      </p:sp>
      <p:sp>
        <p:nvSpPr>
          <p:cNvPr id="17" name="Google Shape;3803;p57"/>
          <p:cNvSpPr txBox="1"/>
          <p:nvPr/>
        </p:nvSpPr>
        <p:spPr>
          <a:xfrm>
            <a:off x="3996230" y="4640729"/>
            <a:ext cx="23688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a:solidFill>
                  <a:schemeClr val="dk1"/>
                </a:solidFill>
                <a:latin typeface="Inter Tight"/>
                <a:ea typeface="Inter Tight"/>
                <a:cs typeface="Inter Tight"/>
                <a:sym typeface="Inter Tight"/>
              </a:rPr>
              <a:t>Testing (Kiểm thử)</a:t>
            </a:r>
            <a:endParaRPr>
              <a:solidFill>
                <a:schemeClr val="dk1"/>
              </a:solidFill>
              <a:latin typeface="Inter Tight"/>
              <a:ea typeface="Inter Tight"/>
              <a:cs typeface="Inter Tight"/>
              <a:sym typeface="Inter Tight"/>
            </a:endParaRPr>
          </a:p>
        </p:txBody>
      </p:sp>
    </p:spTree>
  </p:cSld>
  <p:clrMapOvr>
    <a:masterClrMapping/>
  </p:clrMapOvr>
</p:sld>
</file>

<file path=ppt/theme/theme1.xml><?xml version="1.0" encoding="utf-8"?>
<a:theme xmlns:a="http://schemas.openxmlformats.org/drawingml/2006/main" name="Vision Board Inspiration for Social Media by Slidesgo">
  <a:themeElements>
    <a:clrScheme name="Simple Light">
      <a:dk1>
        <a:srgbClr val="403E44"/>
      </a:dk1>
      <a:lt1>
        <a:srgbClr val="FAF9F9"/>
      </a:lt1>
      <a:dk2>
        <a:srgbClr val="F5E6DC"/>
      </a:dk2>
      <a:lt2>
        <a:srgbClr val="EBDCCF"/>
      </a:lt2>
      <a:accent1>
        <a:srgbClr val="D6BBAD"/>
      </a:accent1>
      <a:accent2>
        <a:srgbClr val="6F927E"/>
      </a:accent2>
      <a:accent3>
        <a:srgbClr val="FFFFFF"/>
      </a:accent3>
      <a:accent4>
        <a:srgbClr val="FFFFFF"/>
      </a:accent4>
      <a:accent5>
        <a:srgbClr val="FFFFFF"/>
      </a:accent5>
      <a:accent6>
        <a:srgbClr val="FFFFFF"/>
      </a:accent6>
      <a:hlink>
        <a:srgbClr val="403E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12496</Words>
  <Application>WPS Presentation</Application>
  <PresentationFormat/>
  <Paragraphs>312</Paragraphs>
  <Slides>38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38</vt:i4>
      </vt:variant>
    </vt:vector>
  </HeadingPairs>
  <TitlesOfParts>
    <vt:vector size="55" baseType="lpstr">
      <vt:lpstr>Arial</vt:lpstr>
      <vt:lpstr>SimSun</vt:lpstr>
      <vt:lpstr>Wingdings</vt:lpstr>
      <vt:lpstr>Arial</vt:lpstr>
      <vt:lpstr>Alata</vt:lpstr>
      <vt:lpstr>Segoe Print</vt:lpstr>
      <vt:lpstr>Inter Tight</vt:lpstr>
      <vt:lpstr>Roboto Condensed Light</vt:lpstr>
      <vt:lpstr>Bebas Neue</vt:lpstr>
      <vt:lpstr>Inter Tight Light</vt:lpstr>
      <vt:lpstr>Nunito Light</vt:lpstr>
      <vt:lpstr>PT Sans</vt:lpstr>
      <vt:lpstr>Microsoft YaHei</vt:lpstr>
      <vt:lpstr>Arial Unicode MS</vt:lpstr>
      <vt:lpstr>Calibri Light</vt:lpstr>
      <vt:lpstr>等线</vt:lpstr>
      <vt:lpstr>Vision Board Inspiration for Social Media by Slidesgo</vt:lpstr>
      <vt:lpstr>Chào mừng thầy cô và các bạn đến với phần báo cáo của nhóm 6</vt:lpstr>
      <vt:lpstr>Thành viên nhóm</vt:lpstr>
      <vt:lpstr>COMPUTER MOCKUP</vt:lpstr>
      <vt:lpstr>2</vt:lpstr>
      <vt:lpstr>1</vt:lpstr>
      <vt:lpstr>INTRODUCTION</vt:lpstr>
      <vt:lpstr>PowerPoint 演示文稿</vt:lpstr>
      <vt:lpstr>PowerPoint 演示文稿</vt:lpstr>
      <vt:lpstr>OUR INCREDIBLE HISTORY </vt:lpstr>
      <vt:lpstr>  2. Chương 2:Kế hoạch quản lý dự án phần mềm</vt:lpstr>
      <vt:lpstr>PowerPoint 演示文稿</vt:lpstr>
      <vt:lpstr>PowerPoint 演示文稿</vt:lpstr>
      <vt:lpstr>PowerPoint 演示文稿</vt:lpstr>
      <vt:lpstr>1.1 Khảo sát hiện trạng</vt:lpstr>
      <vt:lpstr>Sơ đồ tổ chức</vt:lpstr>
      <vt:lpstr>PowerPoint 演示文稿</vt:lpstr>
      <vt:lpstr>1.2 Đánh giá hệ thống hiện trạng  </vt:lpstr>
      <vt:lpstr>PowerPoint 演示文稿</vt:lpstr>
      <vt:lpstr>1.3 Đề xuất hệ thống mới</vt:lpstr>
      <vt:lpstr>PowerPoint 演示文稿</vt:lpstr>
      <vt:lpstr>3.1 Biểu đồ Usecase 3.1.1 Tác nhân -  Đăng nhập -  Học sinh :là người sử dụng phần mềm để tìm kiếm các giáo viên, tra cứu điểm trên phần mềm, tra cứu lịch học, lịch thi - Ban giám  hiệu  :Đơn vi lãnh đạo nhà trường ,đóng vai trò lãnh đạo cao nhất trong hệ thống. Có thể cấp quyền cho các cá nhân khác truy cập vào hệ thống, thêm, sửa , xóa giáo viên. - Giáo viên chủ nhiệm :Là người thực hiện công việc quản lí 1 lớp học đồng thời quản lí học sinh của lớp đó, thêm, sửa, xóa học sinh. - Giáo viên bộ môn: là người phụ trách nhập điểm cho học sinh. - Giáo viên phòng hành chính:là Người thực hiện công việc quản lý hồ sơ học sinh,quản lý phòng học,lịch học,học phí,…  3.1.2 Usecase  +Quản lý tài khoản:  Thêm tài khoản, tạo tài khoản, sửa, xóa tài khoản  + Quản lý hồ sơ học sinh: Quản lý hồ sơ, thông tin học sinh,  + Quản lý điểm: Nhập điểm, theo dõi điểm, gửi tin nhắn thông báo + Quản lý cán bộ giáo viên: Tìm kiếm nhân sự, thêm mới, sửa thông tin, xóa  + Quản lý lớp học: tìm kiếm lớp, thêm mới thông tin, sửa chữa thông tin, xem số lượng học sinh  + Quản lý học phí: thống kê học phí, rà soát nợ học phí, gửi thông báo hoàn thiện  + Thống kê: thống kê học sinh, điểm số, tỉ lệ tốt nghiệp, số học sinh đạt các danh hiệu</vt:lpstr>
      <vt:lpstr>3.1.3 Biểu đồ usecase tổng quát</vt:lpstr>
      <vt:lpstr>3.1.4 Biểu đồ usecase phân rã - Biểu đồ usecase phân rã cho tác nhân Ban Giám Hiệu</vt:lpstr>
      <vt:lpstr>3.1.4 Biểu đồ usecase phân rã - Biểu đồ usecase phân rã cho tác nhân Giáo viên bộ môn</vt:lpstr>
      <vt:lpstr>3.1.4 Biểu đồ usecase phân rã -Biểu đồ usecase phân rã cho tác nhân Giáo viên phòng hành chính:</vt:lpstr>
      <vt:lpstr>3.1.4 Biểu đồ usecase phân rã - Biểu đồ usecase phân rã cho tác nhân Giáo viên chủ nhiệm</vt:lpstr>
      <vt:lpstr>3.1.5 Kịch bản</vt:lpstr>
      <vt:lpstr>PowerPoint 演示文稿</vt:lpstr>
      <vt:lpstr>3.1.6 Biểu đồ lớp</vt:lpstr>
      <vt:lpstr>3.3 Biểu đồ trình tự - Biểu đồ trình tự cho ca sử dụng Đăng nhập:</vt:lpstr>
      <vt:lpstr> - Biểu đồ trình tự cho ca sử dụng Thêm học sinh:</vt:lpstr>
      <vt:lpstr> - Biểu đồ trình tự cho ca sử dụng Thêm giáo viên:</vt:lpstr>
      <vt:lpstr>  2. Chương 2:Kế hoạch quản lý dự án phần mềm</vt:lpstr>
      <vt:lpstr>CREATE YOUR OWN VISION BOARD</vt:lpstr>
      <vt:lpstr>PowerPoint 演示文稿</vt:lpstr>
      <vt:lpstr>Cảm ơn thầy cô và các bạn đã lắng nghe phần báo cáo của nhóm chúng em!!!</vt:lpstr>
      <vt:lpstr>80%</vt:lpstr>
      <vt:lpstr>TABLES REPRESENT YOUR DATA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thầy cô và các bạn đến với phần báo cáo của nhóm 6</dc:title>
  <dc:creator/>
  <cp:lastModifiedBy>Linh Hoàng Thị Nguyệt</cp:lastModifiedBy>
  <cp:revision>7</cp:revision>
  <dcterms:created xsi:type="dcterms:W3CDTF">2023-03-27T05:06:00Z</dcterms:created>
  <dcterms:modified xsi:type="dcterms:W3CDTF">2023-03-28T08:44:27Z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DDD249522FE64F9FB5B8B9260B934B81</vt:lpwstr>
  </property>
  <property fmtid="{D5CDD505-2E9C-101B-9397-08002B2CF9AE}" pid="3" name="KSOProductBuildVer">
    <vt:lpwstr>1033-11.2.0.11513</vt:lpwstr>
  </property>
</Properties>
</file>